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8" r:id="rId3"/>
    <p:sldId id="259" r:id="rId4"/>
    <p:sldId id="276" r:id="rId5"/>
    <p:sldId id="261" r:id="rId6"/>
    <p:sldId id="263" r:id="rId7"/>
    <p:sldId id="269" r:id="rId8"/>
    <p:sldId id="264" r:id="rId9"/>
    <p:sldId id="265" r:id="rId10"/>
    <p:sldId id="267" r:id="rId11"/>
    <p:sldId id="277" r:id="rId12"/>
    <p:sldId id="278" r:id="rId13"/>
    <p:sldId id="270" r:id="rId14"/>
    <p:sldId id="271" r:id="rId15"/>
    <p:sldId id="272" r:id="rId16"/>
    <p:sldId id="274" r:id="rId17"/>
    <p:sldId id="273" r:id="rId18"/>
    <p:sldId id="275" r:id="rId19"/>
    <p:sldId id="279" r:id="rId20"/>
    <p:sldId id="280" r:id="rId21"/>
    <p:sldId id="281" r:id="rId22"/>
    <p:sldId id="283" r:id="rId23"/>
    <p:sldId id="282" r:id="rId24"/>
    <p:sldId id="284" r:id="rId25"/>
    <p:sldId id="286" r:id="rId26"/>
    <p:sldId id="287" r:id="rId27"/>
    <p:sldId id="288" r:id="rId28"/>
    <p:sldId id="290" r:id="rId29"/>
    <p:sldId id="289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6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5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CBED5-5754-4561-8E09-2EAA4C38F443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6918F-226D-4E69-8992-B332325ABF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9259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1800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085CF-5223-F835-92C9-A6B363AF65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564450-5A13-7BF7-C226-E2714D7E18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90EFA2-0B14-CE64-54E6-2D21DF9C6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C20361-8FFE-B4D1-7905-C6EF553B78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339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6B0AB-4C53-45CC-F1A5-8383A7A6D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B99B1B-9FE6-929F-FF20-CB17CCA306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929709-4079-1238-D95B-E44FC1FAF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9BC664-3E09-4372-2CC0-4161509012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360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54F62-5FDB-ADCC-F46A-02754F872B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CEB4F2-A396-AEB1-E67A-13BBDFB957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81828B-9CC3-CC4A-5009-08AE08DBA9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7ECD6B-CBC9-D6E3-1BF9-034C875525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2002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BDCF25-20D5-F816-67D6-5781FE1941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02ADE9-D83A-375D-CC99-26FE098A72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2514BF-6AF0-20BD-37E9-EC5573F648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ED6E3B-F087-6E6C-C852-D2048E5C1C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9629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B324F-9EE6-F978-EA32-3CED5C00A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E8A7A8-77B5-F66D-F9D1-3ADF1373C3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AE151B-F5FA-2B96-166B-58EFA61B84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CF045E-0858-602B-9F3D-4E0608331C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254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44497-D50B-9F6B-106B-7578D4707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3B6AFC-E525-BA16-D073-56E566DDF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EAFC50-6ACE-7A8E-002D-9CC7A1A29A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4D1889-E93D-15F6-9126-85A4D3350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84423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1CCEF0-C0AC-CD52-4150-F469A71EA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1398E9-1715-D907-235D-F292146A01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BCA1E2-1965-76FA-6043-114182D948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3F91B-B2AC-A388-1F5E-28EF4EC9F2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4299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27EA7-84AB-4933-C379-7BDDF9EF1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8DC192-4F13-2B30-9E5E-420551C53B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DAA4A4-7E01-7669-C663-EFA1F6B292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A5413-897D-1AC7-0B5D-2349C51FCE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9564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9EE6A-F397-DDEF-5E8D-A014CAFA2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CB74186-A74A-7DAA-769D-C63990190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03247C-427A-25A0-0358-A1D3A6B92F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83CD3-D65B-F130-215D-8A42DD1CA0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1070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2CC6C-8C71-11E2-D3E3-FAD6B816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5D43EB-B975-48C9-03CB-1B4FBCD789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2AE89F-9412-3343-E03C-864F1EFAAE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5B11F-5B47-C519-AEF0-647F7E9D4E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7072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BA00B-AC62-915B-02C8-953FF63A2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9695E0-F2D2-3638-1301-9F52FB4A7E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0590E5-26E4-0199-5F52-85A5C0F612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8AD77-6987-FEA6-EC66-1D8F5B23DB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2568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DB439-C147-04C9-A4F3-B58B32117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23C9C9-2FC6-AE28-A1B5-115D5D4E63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55F772-A100-1A04-F4A3-5726060B9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58968C-DBA8-3185-DE91-0F0A831FFA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20977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862994-DD0C-2516-AE79-0B623137F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221145-82D7-D084-C605-AD5EB4ADAE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A7466F-91F4-13CC-5A58-88776B09A9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D4CA8-73D6-F061-D941-F65325E50C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9381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6BAE3-8B44-AEC9-4B15-A134023B6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AC9148-AFB5-E34C-7B88-70E8A09FD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0F629B-4280-38B5-D41C-7F11370FBD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947600-66B5-A422-A7D0-82FC908A1E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0186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58612-4E9E-4E34-7790-35CD7BD83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35588B-9243-25C0-E8C4-2532001916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6AB96A-76EC-AAB3-6C47-BFC25CDDA9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12C409-9DE6-E919-F9FD-A47336B8D1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91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4952D-1A62-A284-A220-EBF3E7FDF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14AD58-2230-00FB-7F88-D8363E3D03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7E4297-77C8-2702-2986-7AFD88D64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F2D301-622A-98B3-2AC1-85C0019AB6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1713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FE38F0-FEC1-AF7F-5B38-7D09B239B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FD5D82-5B54-6686-46EA-ACCE4F134C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892EC1-264E-1F6D-AFA8-336C9B05E3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7094F0-D461-B920-3A9C-6BD73EA4B4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5027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9D1F8-5868-0BDC-1153-80528D6D39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56C8F6-4653-E674-E89E-269EBAF4FA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BE2169-A3FE-A42A-EE9E-44E309E397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2B4F1-85CE-C65A-AD69-6C8F426AF8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0782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96763-B8B0-BF33-BBE8-188912F6D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8C6903-EB3A-795A-4CB7-C71B090E4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2C036C-3EE9-7846-6B99-02C013262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58681-0987-2017-35BB-2DCBFD5578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4290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E521F4-C5A4-72EE-0A6A-F50A2ECE34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D9CF1F-115C-8F24-A977-45B1555718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E4266F-4AC7-828A-31E6-43A1006EB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374B99-0257-215B-479F-85BCEF4E8B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2294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A389F-EDE1-58E7-64FD-D552A0102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73E92F-2C1D-B25B-DD70-BD760D5D3B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2D52B1-DBA5-45C8-B8F3-8FAB715837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FFB209-06F6-2768-6108-41F8ABCDD2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715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2903B8-38D2-E23A-0711-05744E4BA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EB57E2-5003-0443-5FED-39B1036F57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5B9987-1CC1-5BC1-C4A0-96A0421F2D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9CDBA-3656-2B2F-3D4E-41265C946F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71654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2644E0-E2C7-4212-8863-0634B5A40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ABDC32-AC5E-BC5B-EB1C-BCC25044D4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4ED379-1535-506E-3D46-A6E82BFCB4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40A77E-C919-F7AC-1D1A-88572A9FB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6971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5C31A-CC5F-B1C1-25AE-12FD4B979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FEE9C6-F728-1722-F6D4-C43C768928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1BAAEF-D505-2ACA-CD30-CA4C4806E1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248B6-143C-0A3D-69FA-A0B659AB09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308964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70CF2-46B3-5388-B05F-0607C501C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971A0E-EF73-80C6-D291-AEDD9112CD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E1BB70-023A-48CF-EAE8-F2303F82FB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CF4D28-7DDF-D430-60FB-95EAD446B7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5307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60E04-CC44-AAD4-A233-2CBEE75AB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BBF691-81A2-496E-49EB-0C748C1D24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565B4F-2354-1654-A460-A0ADB7EF66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2DE503-C2E6-8B49-9536-E6F65A7971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43812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502DC-20CD-AFEE-F9EF-011E2D381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C094EB-E2AC-C406-9E23-1DC95119BB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7BC051-B0DA-63E1-C321-4A97C61FE9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FDEF5-3465-C999-2C26-64C6FBB761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810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99F93-6557-89EF-EB42-F5D5D6BA2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4B3D89-375D-8589-38CB-7FFDC09419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E6806F-E64E-01E0-3B9A-505F2890D3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8FEEE-0C5C-6251-386E-9F84808102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1090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93C739-8944-29EA-E010-9EF690EE0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D25DA9-D4FD-9219-F3FA-CA64359249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4A26C0-B98A-9A7C-E9BD-2C7C6D1D74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F6A0C-10EB-80E2-6CA9-FE57F17D69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15398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7F297-0DF1-15E9-3B41-CDAA69933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32187D-5B48-482A-A578-475D660B08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EF4866-153B-12D7-32FD-A24F55C2E3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3EA1D-A1D6-0E25-455E-97E54201B6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58298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45CC2-FB23-0435-97CF-36A4B9494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F15479-EF56-9E89-29F4-71A36EB6E3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60DC38-A14D-6689-2B8E-6E8A5355CD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65C67B-EBE4-B9A9-0AA2-2DA0455D10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168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9F914-95AC-5727-F3D7-0B15641B4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669E96-9420-4BA0-1F3F-354FE8732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5071F6-067C-3BCB-AE62-093250900F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EB2E5-93B2-5FDA-6B71-30418380F0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880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FDE6A-7EF5-8E39-F960-3AA6E9FCD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5B37B64-4FB1-5ADB-F1D1-1B2FDDD1D8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3445FF-3DF2-4E2A-2272-71E71EE43B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238D2C-0E0E-8852-D82C-C1AA0CCC2C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8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2F871-4749-4BE0-5C5D-4C603D1E3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5329CF-496F-D187-6517-687BB12303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AEA617-BA84-87B8-B1AB-C5FC47FC70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F81FA-5D5A-C0C1-2851-63D654D0B6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080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68C6E-7CC8-52FA-59FE-05355D000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7278CD-B424-77BA-078A-7C8738F1B0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4DBD77-97E2-20E3-11E1-EB88AC3AA5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A3D15-149B-D000-DDBC-7655D58E8E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6406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B8DEB-BDEB-2004-A4F3-58455145F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9764BD-10D5-A54B-912F-446E9F5CD7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B1099E-54CA-34E8-4861-A8FA1E2B57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08A9C-8C4F-0F16-9625-A5E989B386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4881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ABC4B-17FB-49FB-221D-5FDA783D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844EA4-D106-250D-27FB-11D026EC36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A38A46-5361-69F2-FB04-9235EB5BC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7D220-5E9D-94DC-B4A7-DAE068CDBF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6918F-226D-4E69-8992-B332325ABFE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989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439F8-E18F-6791-5B3F-559A8DCFCF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C1D5ED-8740-8B42-63EA-4537EEEEA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95502-C40E-CEC4-F69A-CED1E690A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26818E-7292-BD99-D04A-A1809BBA7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4E017B-93B2-91EA-480A-B76CCA72C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6096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0DBE45-60D6-9A86-A2A9-29A56C452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A0E800-6023-04A4-3043-21C19BD33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62670-23C5-A01A-1EB4-49377D599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B5E214-C36F-9001-BF7A-3625BA0F5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0F4E16-8007-A4E4-8ECF-BDC1C93D8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245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DE52DE-C1EF-5C54-BE85-8747973E10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0277FE-AC79-E0CA-0B45-38E9C88731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D085B-19BF-6166-23A6-0F73F71D1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6B6A8-91BC-3CF0-2ECB-464258DDE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C7A1E-70CE-417C-9D9F-41CA0E57FD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349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6EB66-6162-E8A8-6AD6-B844D5584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CBF8E-B48C-A3FE-47FC-6CC03F789E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59DA1F-5D4E-1AF4-5C3B-85E604A05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C70D2-7A31-50A4-E890-554A4D498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5744B-84A4-40C2-7F4F-055CF63F8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168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EE34E-655C-520F-1AF1-13E73F5124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73BCEA-4F17-6F4A-0D1A-B108E4DC9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62CB2D-8A8A-5D03-0152-D8B8D1611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4D25D1-95AB-4B08-9C56-E5A224922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600E4E-931D-BA44-DF78-BB371AE85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954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CA0BC-8CF4-A018-CB35-FE23E394B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9CB1D-A571-82FA-6ED9-8049AE1C98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7E5941-739D-4590-5978-7627F5354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ADB022-FCDB-1907-7C54-76C840979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C0EA5A-47D7-C63D-6C2E-158825910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556B47-CB1E-5BE8-CB24-9E34763FB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8672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3A254-7DEF-6EDC-190A-F4116651C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7A099D-08CF-9066-E20E-4A6C7F211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3E2485-AE98-A3B3-BE05-88340CD1D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256A26-1A49-C653-2573-4E8CFA8D7A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9F8680-131D-0A25-D915-9271EB3BA2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B26BF6-1D69-E93A-0077-B13B0297E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7ED137-5717-9CD2-E30B-C3C162659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9D0909-0800-34B0-A5B4-93130E77A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184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F1831-6343-D652-ED41-451123FCD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98F992-8CCA-AC15-4676-1FA0E29A94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BBFFEE-B6FF-0CA4-8272-21EA7808F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EE5636-815C-7216-F06E-4F7AC192A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352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EF83B6F-B043-982D-7210-1D56CD1B7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93BCFA-6ABD-5FB0-DFBA-3356CF7DC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9CD00-4895-18E9-101D-0086384A7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671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69B62-D0BE-EB4C-7DDB-03070C688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1AED3-7EAB-6056-5FAB-1B58DC1FB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8F166C-DE65-5910-C387-2D9B0F997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9AC628-B84E-95AB-8FF1-D4D60F47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F42794-AA7E-64D2-DFD1-FB765FEE1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2420C4-EE0C-B483-4353-945EA5C15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17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B93A7-C70E-4463-5488-ACBFABF36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DBDF26-97B7-5CBA-BBEC-753A143896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78918-2765-FA7E-CAC6-480FFEFBD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E1B0E7-73B6-AC6B-BBB9-EB1F1ACE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F5BCE5-344E-CDF6-3E24-216E41415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A4F23E-1424-88CA-FD0F-4EE6B4C50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455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574445-9779-0670-60FF-8B86499F8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6EBA90-0BFE-AF0C-69B0-0C10ED89E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AD561-B182-D8C9-FE00-2BDA4AB512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C3BD82-FC72-43AD-A974-A1E0FB10A03B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B5C58-2F13-D790-BE27-47611D37D7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8A9B8-8D92-2FB5-6477-6C3F099955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A41543-A031-4397-9901-CEA4604FC8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12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1941B-0D51-FF5D-CEFC-2C1E2B324D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4285" y="691288"/>
            <a:ext cx="9644743" cy="4063591"/>
          </a:xfrm>
        </p:spPr>
        <p:txBody>
          <a:bodyPr>
            <a:normAutofit/>
          </a:bodyPr>
          <a:lstStyle/>
          <a:p>
            <a:pPr algn="l"/>
            <a:r>
              <a:rPr lang="en-GB" sz="8000" dirty="0">
                <a:solidFill>
                  <a:srgbClr val="FFFF00"/>
                </a:solidFill>
                <a:latin typeface="Franklin Gothic Demi" panose="020B0703020102020204" pitchFamily="34" charset="0"/>
              </a:rPr>
              <a:t>Week of Prayer </a:t>
            </a:r>
            <a:br>
              <a:rPr lang="en-GB" sz="8000" dirty="0">
                <a:solidFill>
                  <a:srgbClr val="FFFF00"/>
                </a:solidFill>
                <a:latin typeface="Franklin Gothic Demi" panose="020B0703020102020204" pitchFamily="34" charset="0"/>
              </a:rPr>
            </a:br>
            <a:r>
              <a:rPr lang="en-GB" sz="8000" dirty="0">
                <a:solidFill>
                  <a:srgbClr val="FFFF00"/>
                </a:solidFill>
                <a:latin typeface="Franklin Gothic Book" panose="020B0503020102020204" pitchFamily="34" charset="0"/>
              </a:rPr>
              <a:t>for Christian Unity </a:t>
            </a:r>
            <a:br>
              <a:rPr lang="en-GB" sz="8000" dirty="0">
                <a:solidFill>
                  <a:srgbClr val="FFFF00"/>
                </a:solidFill>
                <a:latin typeface="Franklin Gothic Book" panose="020B0503020102020204" pitchFamily="34" charset="0"/>
              </a:rPr>
            </a:br>
            <a:r>
              <a:rPr lang="en-GB" sz="8000" dirty="0">
                <a:solidFill>
                  <a:srgbClr val="FFFF00"/>
                </a:solidFill>
                <a:latin typeface="Franklin Gothic Demi" panose="020B0703020102020204" pitchFamily="34" charset="0"/>
              </a:rPr>
              <a:t>2027</a:t>
            </a:r>
          </a:p>
        </p:txBody>
      </p:sp>
    </p:spTree>
    <p:extLst>
      <p:ext uri="{BB962C8B-B14F-4D97-AF65-F5344CB8AC3E}">
        <p14:creationId xmlns:p14="http://schemas.microsoft.com/office/powerpoint/2010/main" val="2025187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58223-0328-C180-C80B-18AA197D0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AC9425-02AF-3F1F-2786-0664F2A51C1C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0C6D09C-ED0A-BEC2-9924-7C1FDD76D9AB}"/>
              </a:ext>
            </a:extLst>
          </p:cNvPr>
          <p:cNvSpPr txBox="1"/>
          <p:nvPr/>
        </p:nvSpPr>
        <p:spPr>
          <a:xfrm>
            <a:off x="579863" y="1427356"/>
            <a:ext cx="83857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Hymn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2BCE99-7FFA-C9FF-7313-A8B087BB6E03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322907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FE4B7-1735-C1AC-DDE4-EEFE0F716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D550FE-CEAC-0BB3-21E2-B59EE91E2B38}"/>
              </a:ext>
            </a:extLst>
          </p:cNvPr>
          <p:cNvSpPr txBox="1"/>
          <p:nvPr/>
        </p:nvSpPr>
        <p:spPr>
          <a:xfrm>
            <a:off x="579863" y="1427356"/>
            <a:ext cx="83857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the words of your chosen hymn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360180-C41B-BC5B-C2AE-FB158DD4BDCC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245907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9D6B49-0D0D-1AC9-4674-B28F9184D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C15C244-0AD5-2BC2-8C1D-D69CE6BFAB87}"/>
              </a:ext>
            </a:extLst>
          </p:cNvPr>
          <p:cNvSpPr txBox="1"/>
          <p:nvPr/>
        </p:nvSpPr>
        <p:spPr>
          <a:xfrm>
            <a:off x="579863" y="1427356"/>
            <a:ext cx="83857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the words of your chosen hymn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6636F2-C462-A469-DB4D-DAB946B8A043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294797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B693F-F54A-CED8-D69C-ACCAA572E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75509B-FAAD-1E23-EB98-A2669EB624E4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F1DF7-5686-3BE2-D40A-6E144705E4B5}"/>
              </a:ext>
            </a:extLst>
          </p:cNvPr>
          <p:cNvSpPr txBox="1"/>
          <p:nvPr/>
        </p:nvSpPr>
        <p:spPr>
          <a:xfrm>
            <a:off x="579863" y="1427356"/>
            <a:ext cx="83857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Prayer of Thanksgiving and Lament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09F9EA-9657-7EE3-C656-9DE7D3D53143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232418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69577-F62B-106B-5351-1E890166F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24243E1-570F-DD09-F1FB-9C9A8A152D59}"/>
              </a:ext>
            </a:extLst>
          </p:cNvPr>
          <p:cNvSpPr txBox="1"/>
          <p:nvPr/>
        </p:nvSpPr>
        <p:spPr>
          <a:xfrm>
            <a:off x="490653" y="335845"/>
            <a:ext cx="1088219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give thanks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 we are called to be one,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we lament that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often betray our unity. 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 our Shepherd, </a:t>
            </a:r>
            <a:b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unite us as one flock.</a:t>
            </a:r>
          </a:p>
          <a:p>
            <a:endParaRPr lang="en-GB" sz="60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03C987-074C-A3FD-9614-F730A192D7E9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10997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DEC38-2875-BB45-39E9-EEE59F989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47C35415-BEE6-BF8D-6DB2-918FB597E1DE}"/>
              </a:ext>
            </a:extLst>
          </p:cNvPr>
          <p:cNvSpPr txBox="1"/>
          <p:nvPr/>
        </p:nvSpPr>
        <p:spPr>
          <a:xfrm>
            <a:off x="490653" y="335845"/>
            <a:ext cx="1088219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give thanks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 we have one shepherd,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we lament that we often fail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recognise others as his own.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 our Shepherd, </a:t>
            </a:r>
            <a:b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unite us as one flock.</a:t>
            </a:r>
          </a:p>
          <a:p>
            <a:endParaRPr lang="en-GB" sz="60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0F7286-3865-CEA2-230B-CFBCBF3F4C17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183978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474F8-7846-3798-7A3A-B3D0D428F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4F73A69-6382-F9A0-CE88-699FACAD099D}"/>
              </a:ext>
            </a:extLst>
          </p:cNvPr>
          <p:cNvSpPr txBox="1"/>
          <p:nvPr/>
        </p:nvSpPr>
        <p:spPr>
          <a:xfrm>
            <a:off x="490653" y="335845"/>
            <a:ext cx="1088219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give thanks that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have been baptized into one faith,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we lament that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often act otherwise.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 our Shepherd, </a:t>
            </a:r>
            <a:b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unite us as one flock.</a:t>
            </a:r>
          </a:p>
          <a:p>
            <a:endParaRPr lang="en-GB" sz="60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DEDF29-9B24-749B-97D5-A6FE8DC64B6B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266926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974838-64E3-437E-F27B-F595D32AD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BBAC21D-0C37-D233-D5B1-F419F0E506A9}"/>
              </a:ext>
            </a:extLst>
          </p:cNvPr>
          <p:cNvSpPr txBox="1"/>
          <p:nvPr/>
        </p:nvSpPr>
        <p:spPr>
          <a:xfrm>
            <a:off x="490653" y="335845"/>
            <a:ext cx="1088219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give thanks that we have one hope,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we lament that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often exclude others from it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 our Shepherd, </a:t>
            </a:r>
            <a:b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unite us as one flock.</a:t>
            </a:r>
          </a:p>
          <a:p>
            <a:endParaRPr lang="en-GB" sz="60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6089760-928F-724C-49DB-9A5F247DDAEB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264897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39E06-2F6A-DE12-71FB-A30D6744F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DA1D70C-ADD2-7FF5-E005-FDBCBAA5ECDA}"/>
              </a:ext>
            </a:extLst>
          </p:cNvPr>
          <p:cNvSpPr txBox="1"/>
          <p:nvPr/>
        </p:nvSpPr>
        <p:spPr>
          <a:xfrm>
            <a:off x="490653" y="335845"/>
            <a:ext cx="1088219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give thanks for the love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 unites us in mutual care,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we lament that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often care chiefly for ourselves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 our Shepherd, </a:t>
            </a:r>
            <a:b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unite us as one flock.</a:t>
            </a:r>
          </a:p>
          <a:p>
            <a:endParaRPr lang="en-GB" sz="60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797A78-8D1D-CB79-09CB-D3CDD44CBFB2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331414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CA33E0-CAE9-5D8D-1A5B-533D93C25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E6BC7A9-7552-D149-E3C6-0554ACB7C490}"/>
              </a:ext>
            </a:extLst>
          </p:cNvPr>
          <p:cNvSpPr txBox="1"/>
          <p:nvPr/>
        </p:nvSpPr>
        <p:spPr>
          <a:xfrm>
            <a:off x="490653" y="335845"/>
            <a:ext cx="1088219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 many as have been baptized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into Christ have put on Christ. 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Alleluia!</a:t>
            </a:r>
          </a:p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peace of the Lord be always with you. 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also with you. </a:t>
            </a:r>
          </a:p>
          <a:p>
            <a:endParaRPr lang="en-GB" sz="60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CDB28A-458C-DBEE-9997-DD9E4830A167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211161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18CBCD-76E4-627E-0875-79616FCE8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170186A-E613-DF7D-E693-6EBE6164F857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FB3FAA-A9CC-B094-ACAA-0E2194017067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64BD29-4EAE-9CC9-21A0-05AEFEDABCF2}"/>
              </a:ext>
            </a:extLst>
          </p:cNvPr>
          <p:cNvSpPr txBox="1"/>
          <p:nvPr/>
        </p:nvSpPr>
        <p:spPr>
          <a:xfrm>
            <a:off x="579863" y="1427356"/>
            <a:ext cx="83857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Hymn</a:t>
            </a:r>
          </a:p>
        </p:txBody>
      </p:sp>
    </p:spTree>
    <p:extLst>
      <p:ext uri="{BB962C8B-B14F-4D97-AF65-F5344CB8AC3E}">
        <p14:creationId xmlns:p14="http://schemas.microsoft.com/office/powerpoint/2010/main" val="309488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9DC38-95C1-03AF-0FF6-9856594BB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1582775-F06A-D41E-C925-C18E6549A352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EF12E1-086F-08EE-6FFA-E352B5B1E49B}"/>
              </a:ext>
            </a:extLst>
          </p:cNvPr>
          <p:cNvSpPr txBox="1"/>
          <p:nvPr/>
        </p:nvSpPr>
        <p:spPr>
          <a:xfrm>
            <a:off x="646771" y="1990041"/>
            <a:ext cx="10655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Reading from Ezekiel 34. 15-22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089A48-A2AA-E612-7599-4FFD3DC7A45E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3633163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D72B0-DC3E-8F7B-0FF5-0EA3DF8207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2239B38-D1B9-3E34-0EE2-7AF0BCCC2F14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F9625D-7B1D-3D0F-6FD8-71AE368CC567}"/>
              </a:ext>
            </a:extLst>
          </p:cNvPr>
          <p:cNvSpPr txBox="1"/>
          <p:nvPr/>
        </p:nvSpPr>
        <p:spPr>
          <a:xfrm>
            <a:off x="646771" y="1990041"/>
            <a:ext cx="10655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Psalm 23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1E1C42-B8E7-87A1-6DDE-7377B1472B7C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85702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93601-D7BB-7A44-B776-1AC32AE07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8BE8AFD-7149-7FCF-EF3B-259C0853613E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AF3C00-171C-49A1-ABAC-354357FA3C0E}"/>
              </a:ext>
            </a:extLst>
          </p:cNvPr>
          <p:cNvSpPr txBox="1"/>
          <p:nvPr/>
        </p:nvSpPr>
        <p:spPr>
          <a:xfrm>
            <a:off x="646771" y="1990041"/>
            <a:ext cx="10655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Reading from Luke 12. 22-34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B833A8-CA70-90A8-1CFE-AFAFEC1AEB04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19615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456CF-6FF1-1EAF-5947-413BBEC924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80CB7F4-33D2-53D1-7194-1690327A59F0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78B391-63C5-E4CF-49A4-CB085D97277B}"/>
              </a:ext>
            </a:extLst>
          </p:cNvPr>
          <p:cNvSpPr txBox="1"/>
          <p:nvPr/>
        </p:nvSpPr>
        <p:spPr>
          <a:xfrm>
            <a:off x="712563" y="1997839"/>
            <a:ext cx="1065582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Reading the Gospel of Jesus Christ according to Luke 12. 22-34</a:t>
            </a:r>
          </a:p>
          <a:p>
            <a:endParaRPr lang="en-GB" sz="4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Glory to you, Lord our God</a:t>
            </a:r>
            <a:r>
              <a:rPr lang="en-GB" sz="48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01B776-A329-5C59-C8AF-6796170544CC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371316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5FD7A-C8EB-56D0-FC0D-1F76D9E04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ABDF007-F4CB-AD76-56AC-719311131670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5B96F2-5FF0-E4FE-59F6-2F2ABF10385C}"/>
              </a:ext>
            </a:extLst>
          </p:cNvPr>
          <p:cNvSpPr txBox="1"/>
          <p:nvPr/>
        </p:nvSpPr>
        <p:spPr>
          <a:xfrm>
            <a:off x="646771" y="1990041"/>
            <a:ext cx="10655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Sermon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F9EEBE-41FC-3BF4-7268-556C234037F3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50831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78781-BFCD-4523-F8F9-517C0EE1A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5AD920-FD2E-0021-43C9-CF29D360F74A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 descr="The image depicts a detailed and intricately carved stone cross.&#10;&#10;AI-generated content may be incorrect.">
            <a:extLst>
              <a:ext uri="{FF2B5EF4-FFF2-40B4-BE49-F238E27FC236}">
                <a16:creationId xmlns:a16="http://schemas.microsoft.com/office/drawing/2014/main" id="{55BB8F91-E239-B21E-21EA-43689CF3F11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183" y="0"/>
            <a:ext cx="6942124" cy="49798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7E17DA-235D-2D1B-28EA-119E66C15B15}"/>
              </a:ext>
            </a:extLst>
          </p:cNvPr>
          <p:cNvSpPr txBox="1"/>
          <p:nvPr/>
        </p:nvSpPr>
        <p:spPr>
          <a:xfrm>
            <a:off x="646771" y="1990041"/>
            <a:ext cx="10655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Symbolic Action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001DCF-3FF9-45CF-0D61-03C89C2650D4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154266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4DBA8-2175-E957-38A9-ABD7D6B7E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0A3EB7-866D-E404-98B4-ADFE8D5E7D3D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67A420-C71D-9087-A68A-D2D101B9A594}"/>
              </a:ext>
            </a:extLst>
          </p:cNvPr>
          <p:cNvSpPr txBox="1"/>
          <p:nvPr/>
        </p:nvSpPr>
        <p:spPr>
          <a:xfrm>
            <a:off x="646771" y="1990041"/>
            <a:ext cx="10655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Confession of Faith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C6A297-A394-A336-A75E-988FEE097EBA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361234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8CBCF-C34E-C124-CC67-457760578E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79E15D3-8B08-8B1E-4588-08FAE9062489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CDB48B-931B-2A76-6AEC-F17AE779CDCE}"/>
              </a:ext>
            </a:extLst>
          </p:cNvPr>
          <p:cNvSpPr txBox="1"/>
          <p:nvPr/>
        </p:nvSpPr>
        <p:spPr>
          <a:xfrm>
            <a:off x="358233" y="329059"/>
            <a:ext cx="1065582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believe in one God,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Father, the Almighty,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maker of heaven and earth, </a:t>
            </a:r>
            <a:b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all that is, seen and unseen.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believe in one Lord, Jesus Christ,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only Son of God, eternally begotten of the Father,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3563F3-6D33-6231-DFB7-7E07BCCF6506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390677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10511-5628-76ED-A130-D172CDE7B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794EF6-A95C-5A37-AAF2-32C5EC33A4CB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877E85-287C-28CF-0962-923D64CA5571}"/>
              </a:ext>
            </a:extLst>
          </p:cNvPr>
          <p:cNvSpPr txBox="1"/>
          <p:nvPr/>
        </p:nvSpPr>
        <p:spPr>
          <a:xfrm>
            <a:off x="392523" y="194310"/>
            <a:ext cx="1065582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Light from Light, </a:t>
            </a:r>
            <a:b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true God from true God,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begotten, not made; </a:t>
            </a:r>
            <a:b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one Being with the Father.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Through him all things were made.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us all, and for our salvation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came down from heaven;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A0D33F-C890-3978-9969-61C09B57A7DE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875900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EE43A-9730-468E-5CB6-C606B61B5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A7C2055-33F7-C1DB-1448-5BEC87E23B85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B535B7-B15E-1B63-19F0-9557E1812715}"/>
              </a:ext>
            </a:extLst>
          </p:cNvPr>
          <p:cNvSpPr txBox="1"/>
          <p:nvPr/>
        </p:nvSpPr>
        <p:spPr>
          <a:xfrm>
            <a:off x="358233" y="320040"/>
            <a:ext cx="106558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was incarnate of the Holy Spirit and the virgin Mary,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was made human.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our sake he was crucified under Pontius Pilate;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suffered death and was buried.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9BF025-E58E-2D91-D660-B6BE7969A40E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93578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9DEBE-1CCF-176A-0953-AFF834007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54A3EC-D943-9B56-2D79-D29AEDD7E113}"/>
              </a:ext>
            </a:extLst>
          </p:cNvPr>
          <p:cNvSpPr txBox="1"/>
          <p:nvPr/>
        </p:nvSpPr>
        <p:spPr>
          <a:xfrm>
            <a:off x="579863" y="1427356"/>
            <a:ext cx="83857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the words of your chosen hymn 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8F45AD-8268-760C-18D4-6EB1E1CB235A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427782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80854-56C3-A971-F80D-A6B6D3144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CB0ED46-A02D-25D8-DB74-F4E49D1E1796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156DE9-7496-1ACC-387B-3FE4ABDF893B}"/>
              </a:ext>
            </a:extLst>
          </p:cNvPr>
          <p:cNvSpPr txBox="1"/>
          <p:nvPr/>
        </p:nvSpPr>
        <p:spPr>
          <a:xfrm>
            <a:off x="392523" y="514350"/>
            <a:ext cx="106558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 the third day he rose from </a:t>
            </a:r>
            <a:b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dead in accordance </a:t>
            </a:r>
            <a:b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with the scriptures.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ascended to heaven and is seated at the right hand </a:t>
            </a:r>
            <a:b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Father.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34CDA4-7818-57A2-B03B-E31572AA09D1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165227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EC11C-E9A3-40DC-1DAB-0DE98ABDB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B55EFB-D351-E53C-DE38-979E43C0873F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D1EFF6-831B-697E-553B-B8C9E5DB4342}"/>
              </a:ext>
            </a:extLst>
          </p:cNvPr>
          <p:cNvSpPr txBox="1"/>
          <p:nvPr/>
        </p:nvSpPr>
        <p:spPr>
          <a:xfrm>
            <a:off x="392523" y="400050"/>
            <a:ext cx="106558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will come again in glory to judge the living and the dead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his kingdom will have no end.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believe in the Holy Spirit,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Lord, the giver of life,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proceeds from the Father.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EA76FA-80FB-E936-C49B-D27DA881EC0F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397672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5AC87-1A3C-CD43-741F-4A6A98DBF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2CBC6EF-114F-D5AA-7270-1093F447ADCB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4B02D7-E13F-6155-A2EC-2F44FBCDF4FF}"/>
              </a:ext>
            </a:extLst>
          </p:cNvPr>
          <p:cNvSpPr txBox="1"/>
          <p:nvPr/>
        </p:nvSpPr>
        <p:spPr>
          <a:xfrm>
            <a:off x="312513" y="525780"/>
            <a:ext cx="106558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Who, with the Father and the Son, is worshipped and glorified,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has spoken </a:t>
            </a:r>
            <a:b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through the Prophets.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believe in one, holy, catholic and apostolic Church.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8E51B0-0395-2DC1-36F5-AC337E2CDF8B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23610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58FF3-BA75-4074-262A-5A2D2C852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0B75F4-AF77-6DF5-4318-A1D887783DE1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8EEA90-D254-F99A-285A-DD96A8B766FC}"/>
              </a:ext>
            </a:extLst>
          </p:cNvPr>
          <p:cNvSpPr txBox="1"/>
          <p:nvPr/>
        </p:nvSpPr>
        <p:spPr>
          <a:xfrm>
            <a:off x="472533" y="468630"/>
            <a:ext cx="1065582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confess one baptism </a:t>
            </a:r>
            <a:b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the forgiveness of sins.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look forward to the resurrection of the dead,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to life in the age to come. Amen.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B3C9FE-3F60-950A-D69B-103EBDE014AC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102744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4948E-548C-B55A-9D33-145492400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86484F5-D66C-7070-53BC-F5A5BFF003EC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0E41E6-397A-CB7E-E65B-18F738115914}"/>
              </a:ext>
            </a:extLst>
          </p:cNvPr>
          <p:cNvSpPr txBox="1"/>
          <p:nvPr/>
        </p:nvSpPr>
        <p:spPr>
          <a:xfrm>
            <a:off x="646771" y="1990041"/>
            <a:ext cx="106558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Prayers of Intercession</a:t>
            </a:r>
          </a:p>
          <a:p>
            <a:endParaRPr lang="en-GB" sz="60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your mercy</a:t>
            </a:r>
            <a:b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Hear Our Prayer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43A6DF-EE7B-F3F8-CB55-D8B83EE277AD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2042520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41FF4-6A22-9C67-C93D-81546EFD6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DB4EED9-4CF9-D35C-F29A-2CDB9C7B313F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02D533-03AF-7BEA-306C-7D0EA0C63D0D}"/>
              </a:ext>
            </a:extLst>
          </p:cNvPr>
          <p:cNvSpPr txBox="1"/>
          <p:nvPr/>
        </p:nvSpPr>
        <p:spPr>
          <a:xfrm>
            <a:off x="579863" y="1427356"/>
            <a:ext cx="83857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Hymn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8DDB2A-8029-6D8C-CB44-D0D981BFFDCC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1188481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F54C3-88EA-67B2-144C-484D3ABF0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1A6ABE-05F7-30DD-EA5B-4BDBB27B3CB4}"/>
              </a:ext>
            </a:extLst>
          </p:cNvPr>
          <p:cNvSpPr txBox="1"/>
          <p:nvPr/>
        </p:nvSpPr>
        <p:spPr>
          <a:xfrm>
            <a:off x="579863" y="1427356"/>
            <a:ext cx="83857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the words of your chosen hymn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0E5FF4-2584-8C38-BBE3-DD7BBEE4FFC3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710801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267FBD-A669-D40D-CE71-8C8A3FFAE4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A682DA-468C-60DE-7994-4EA2249E5B1A}"/>
              </a:ext>
            </a:extLst>
          </p:cNvPr>
          <p:cNvSpPr txBox="1"/>
          <p:nvPr/>
        </p:nvSpPr>
        <p:spPr>
          <a:xfrm>
            <a:off x="579863" y="1427356"/>
            <a:ext cx="83857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the words of your chosen hymn 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EA3047-EBD4-264E-ABDA-DA84C0C1A28F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41031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31BE7-1506-8949-3FA0-7F6320E65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8C409E-F090-3CB4-272D-BECFBE6795C9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616502-005E-D467-C8D4-9B52A0B4083B}"/>
              </a:ext>
            </a:extLst>
          </p:cNvPr>
          <p:cNvSpPr txBox="1"/>
          <p:nvPr/>
        </p:nvSpPr>
        <p:spPr>
          <a:xfrm>
            <a:off x="579863" y="1427356"/>
            <a:ext cx="83857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Concluding Prayer and The Blessing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D5ED5C-4A54-EE7D-1308-7ADB2941C0F3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174143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FAAB0-95E4-506C-19DF-33B5CBA1B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9282D9-5623-EE00-227E-361C7F72F1C6}"/>
              </a:ext>
            </a:extLst>
          </p:cNvPr>
          <p:cNvSpPr txBox="1"/>
          <p:nvPr/>
        </p:nvSpPr>
        <p:spPr>
          <a:xfrm>
            <a:off x="579863" y="1427356"/>
            <a:ext cx="83857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Insert the words of your chosen hymn 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68B156-64EB-8654-96CB-6F3F2B41D014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200284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E6320-FF3E-501B-99FF-D9F7338F0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858848-F32B-4E4F-0F57-763C1D915BDF}"/>
              </a:ext>
            </a:extLst>
          </p:cNvPr>
          <p:cNvSpPr txBox="1"/>
          <p:nvPr/>
        </p:nvSpPr>
        <p:spPr>
          <a:xfrm>
            <a:off x="646771" y="669073"/>
            <a:ext cx="8608741" cy="3657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97504E-736F-26E3-DE00-199C37104D16}"/>
              </a:ext>
            </a:extLst>
          </p:cNvPr>
          <p:cNvSpPr txBox="1"/>
          <p:nvPr/>
        </p:nvSpPr>
        <p:spPr>
          <a:xfrm>
            <a:off x="535258" y="669073"/>
            <a:ext cx="1037063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Peace be with you. 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also with you.</a:t>
            </a:r>
          </a:p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Christ is among us.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 is and always will be.</a:t>
            </a:r>
          </a:p>
          <a:p>
            <a:endParaRPr lang="en-GB" sz="60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C61183-EE91-7CD6-EA2C-CAE955B2E28A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2010619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97AAA-FCE1-44D2-A8C3-377CFED71F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82E36B6-CB97-4314-3447-CBCC409656C8}"/>
              </a:ext>
            </a:extLst>
          </p:cNvPr>
          <p:cNvSpPr txBox="1"/>
          <p:nvPr/>
        </p:nvSpPr>
        <p:spPr>
          <a:xfrm>
            <a:off x="579863" y="1427356"/>
            <a:ext cx="92443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 to the Service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87BBAB-35DD-4FA4-4DEF-B42D0B5C2C4F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43169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FF716-A682-2CF0-81CC-C7634F035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9893AB-A283-022D-5FB0-AE49CDF706D0}"/>
              </a:ext>
            </a:extLst>
          </p:cNvPr>
          <p:cNvSpPr txBox="1"/>
          <p:nvPr/>
        </p:nvSpPr>
        <p:spPr>
          <a:xfrm>
            <a:off x="579863" y="1427356"/>
            <a:ext cx="92443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Opening Prayer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7F3CEE-73AB-7E16-278F-36C434AD00A1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34882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B816E2-0E9E-B939-43D0-2C6C760A0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8A31704-3A96-4B81-8BEF-7AFE20311638}"/>
              </a:ext>
            </a:extLst>
          </p:cNvPr>
          <p:cNvSpPr txBox="1"/>
          <p:nvPr/>
        </p:nvSpPr>
        <p:spPr>
          <a:xfrm>
            <a:off x="468351" y="562824"/>
            <a:ext cx="1037063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Blessed are you Lord God of all creation.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Blessed are you Jesus Christ, the Way, the Truth and the Life. </a:t>
            </a:r>
          </a:p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Blessed are you Holy Spirit,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Lord and giver of life.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DC7302-C2C2-1C23-12E5-6055928DB7A3}"/>
              </a:ext>
            </a:extLst>
          </p:cNvPr>
          <p:cNvSpPr txBox="1"/>
          <p:nvPr/>
        </p:nvSpPr>
        <p:spPr>
          <a:xfrm>
            <a:off x="357596" y="5927179"/>
            <a:ext cx="60970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Do Not Be Afraid</a:t>
            </a:r>
          </a:p>
        </p:txBody>
      </p:sp>
    </p:spTree>
    <p:extLst>
      <p:ext uri="{BB962C8B-B14F-4D97-AF65-F5344CB8AC3E}">
        <p14:creationId xmlns:p14="http://schemas.microsoft.com/office/powerpoint/2010/main" val="305568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7CE94-C84D-851C-E0B5-1286F2C1E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44EC854-D55F-3FF7-5703-3704FEABBE6D}"/>
              </a:ext>
            </a:extLst>
          </p:cNvPr>
          <p:cNvSpPr txBox="1"/>
          <p:nvPr/>
        </p:nvSpPr>
        <p:spPr>
          <a:xfrm>
            <a:off x="490653" y="335845"/>
            <a:ext cx="10370635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Blessed are you, O Holy Trinity.</a:t>
            </a:r>
          </a:p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Blessed are you in your saints. </a:t>
            </a:r>
          </a:p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Blessed be this gathering as we come together in your divine presence </a:t>
            </a:r>
          </a:p>
          <a:p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celebrate in the name </a:t>
            </a:r>
            <a:b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4800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Father, Son and Holy Spirit. </a:t>
            </a:r>
          </a:p>
          <a:p>
            <a:r>
              <a:rPr lang="en-GB" sz="4800" b="1" cap="all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Amen.</a:t>
            </a:r>
          </a:p>
          <a:p>
            <a:endParaRPr lang="en-GB" sz="6000" b="1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E88B0C-4664-4F6F-0B3C-CD2AD52CB2D7}"/>
              </a:ext>
            </a:extLst>
          </p:cNvPr>
          <p:cNvSpPr txBox="1"/>
          <p:nvPr/>
        </p:nvSpPr>
        <p:spPr>
          <a:xfrm>
            <a:off x="357596" y="5927179"/>
            <a:ext cx="885812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400" dirty="0">
                <a:solidFill>
                  <a:schemeClr val="accent5">
                    <a:lumMod val="50000"/>
                  </a:schemeClr>
                </a:solidFill>
                <a:latin typeface="Franklin Gothic Demi" panose="020B0703020102020204" pitchFamily="34" charset="0"/>
              </a:rPr>
              <a:t>Week of Prayer for Christian Unity</a:t>
            </a:r>
          </a:p>
        </p:txBody>
      </p:sp>
    </p:spTree>
    <p:extLst>
      <p:ext uri="{BB962C8B-B14F-4D97-AF65-F5344CB8AC3E}">
        <p14:creationId xmlns:p14="http://schemas.microsoft.com/office/powerpoint/2010/main" val="2746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929</Words>
  <Application>Microsoft Macintosh PowerPoint</Application>
  <PresentationFormat>Widescreen</PresentationFormat>
  <Paragraphs>153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Aptos</vt:lpstr>
      <vt:lpstr>Aptos Display</vt:lpstr>
      <vt:lpstr>Arial</vt:lpstr>
      <vt:lpstr>Calibri</vt:lpstr>
      <vt:lpstr>Franklin Gothic Book</vt:lpstr>
      <vt:lpstr>Franklin Gothic Demi</vt:lpstr>
      <vt:lpstr>Office Theme</vt:lpstr>
      <vt:lpstr>Week of Prayer  for Christian Unity  2027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Adrian Burdon</dc:creator>
  <cp:lastModifiedBy>Dave Chadwick</cp:lastModifiedBy>
  <cp:revision>3</cp:revision>
  <dcterms:created xsi:type="dcterms:W3CDTF">2026-08-10T14:07:25Z</dcterms:created>
  <dcterms:modified xsi:type="dcterms:W3CDTF">2026-08-13T10:42:47Z</dcterms:modified>
</cp:coreProperties>
</file>