
<file path=[Content_Types].xml><?xml version="1.0" encoding="utf-8"?>
<Types xmlns="http://schemas.openxmlformats.org/package/2006/content-types">
  <Default Extension="jpeg" ContentType="image/jpeg"/>
  <Default Extension="jp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58"/>
  </p:notesMasterIdLst>
  <p:sldIdLst>
    <p:sldId id="256" r:id="rId2"/>
    <p:sldId id="284" r:id="rId3"/>
    <p:sldId id="282" r:id="rId4"/>
    <p:sldId id="285" r:id="rId5"/>
    <p:sldId id="257" r:id="rId6"/>
    <p:sldId id="260" r:id="rId7"/>
    <p:sldId id="258" r:id="rId8"/>
    <p:sldId id="262" r:id="rId9"/>
    <p:sldId id="263" r:id="rId10"/>
    <p:sldId id="259" r:id="rId11"/>
    <p:sldId id="264" r:id="rId12"/>
    <p:sldId id="265" r:id="rId13"/>
    <p:sldId id="270" r:id="rId14"/>
    <p:sldId id="275" r:id="rId15"/>
    <p:sldId id="274" r:id="rId16"/>
    <p:sldId id="267" r:id="rId17"/>
    <p:sldId id="268" r:id="rId18"/>
    <p:sldId id="269" r:id="rId19"/>
    <p:sldId id="276" r:id="rId20"/>
    <p:sldId id="277" r:id="rId21"/>
    <p:sldId id="278" r:id="rId22"/>
    <p:sldId id="279" r:id="rId23"/>
    <p:sldId id="266" r:id="rId24"/>
    <p:sldId id="273" r:id="rId25"/>
    <p:sldId id="271" r:id="rId26"/>
    <p:sldId id="272" r:id="rId27"/>
    <p:sldId id="280" r:id="rId28"/>
    <p:sldId id="281" r:id="rId29"/>
    <p:sldId id="286" r:id="rId30"/>
    <p:sldId id="287" r:id="rId31"/>
    <p:sldId id="288" r:id="rId32"/>
    <p:sldId id="289" r:id="rId33"/>
    <p:sldId id="290" r:id="rId34"/>
    <p:sldId id="291" r:id="rId35"/>
    <p:sldId id="292" r:id="rId36"/>
    <p:sldId id="293" r:id="rId37"/>
    <p:sldId id="294" r:id="rId38"/>
    <p:sldId id="296" r:id="rId39"/>
    <p:sldId id="297" r:id="rId40"/>
    <p:sldId id="298" r:id="rId41"/>
    <p:sldId id="300" r:id="rId42"/>
    <p:sldId id="299" r:id="rId43"/>
    <p:sldId id="301" r:id="rId44"/>
    <p:sldId id="302" r:id="rId45"/>
    <p:sldId id="303" r:id="rId46"/>
    <p:sldId id="305" r:id="rId47"/>
    <p:sldId id="304" r:id="rId48"/>
    <p:sldId id="307" r:id="rId49"/>
    <p:sldId id="308" r:id="rId50"/>
    <p:sldId id="309" r:id="rId51"/>
    <p:sldId id="310" r:id="rId52"/>
    <p:sldId id="313" r:id="rId53"/>
    <p:sldId id="312" r:id="rId54"/>
    <p:sldId id="314" r:id="rId55"/>
    <p:sldId id="315" r:id="rId56"/>
    <p:sldId id="316" r:id="rId57"/>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DA2A564-D371-4EE6-8892-1B3849397634}" v="52" dt="2025-10-07T09:22:24.86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006" autoAdjust="0"/>
    <p:restoredTop sz="94660"/>
  </p:normalViewPr>
  <p:slideViewPr>
    <p:cSldViewPr snapToGrid="0">
      <p:cViewPr>
        <p:scale>
          <a:sx n="75" d="100"/>
          <a:sy n="75" d="100"/>
        </p:scale>
        <p:origin x="693" y="2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microsoft.com/office/2015/10/relationships/revisionInfo" Target="revisionInfo.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notesMaster" Target="notesMasters/notesMaster1.xml"/><Relationship Id="rId5" Type="http://schemas.openxmlformats.org/officeDocument/2006/relationships/slide" Target="slides/slide4.xml"/><Relationship Id="rId61" Type="http://schemas.openxmlformats.org/officeDocument/2006/relationships/theme" Target="theme/theme1.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3601F2C-A73B-4B27-AC2D-12DD37A9280E}" type="datetimeFigureOut">
              <a:rPr lang="en-GB" smtClean="0"/>
              <a:t>07/10/2025</a:t>
            </a:fld>
            <a:endParaRPr lang="en-GB"/>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6869B08-7962-439F-9158-0E4CF90A17BE}" type="slidenum">
              <a:rPr lang="en-GB" smtClean="0"/>
              <a:t>‹#›</a:t>
            </a:fld>
            <a:endParaRPr lang="en-GB"/>
          </a:p>
        </p:txBody>
      </p:sp>
    </p:spTree>
    <p:extLst>
      <p:ext uri="{BB962C8B-B14F-4D97-AF65-F5344CB8AC3E}">
        <p14:creationId xmlns:p14="http://schemas.microsoft.com/office/powerpoint/2010/main" val="423044929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86869B08-7962-439F-9158-0E4CF90A17BE}" type="slidenum">
              <a:rPr lang="en-GB" smtClean="0"/>
              <a:t>40</a:t>
            </a:fld>
            <a:endParaRPr lang="en-GB"/>
          </a:p>
        </p:txBody>
      </p:sp>
    </p:spTree>
    <p:extLst>
      <p:ext uri="{BB962C8B-B14F-4D97-AF65-F5344CB8AC3E}">
        <p14:creationId xmlns:p14="http://schemas.microsoft.com/office/powerpoint/2010/main" val="269427135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1BA949-8AAC-04B6-02B3-13088500A74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5395FAA-D54F-4EE2-CB22-E46B5E89478B}"/>
              </a:ext>
            </a:extLst>
          </p:cNvPr>
          <p:cNvSpPr>
            <a:spLocks noGrp="1" noRot="1" noChangeAspect="1"/>
          </p:cNvSpPr>
          <p:nvPr>
            <p:ph type="sldImg"/>
          </p:nvPr>
        </p:nvSpPr>
        <p:spPr>
          <a:xfrm>
            <a:off x="1371600" y="1143000"/>
            <a:ext cx="4114800" cy="3086100"/>
          </a:xfrm>
        </p:spPr>
      </p:sp>
      <p:sp>
        <p:nvSpPr>
          <p:cNvPr id="3" name="Notes Placeholder 2">
            <a:extLst>
              <a:ext uri="{FF2B5EF4-FFF2-40B4-BE49-F238E27FC236}">
                <a16:creationId xmlns:a16="http://schemas.microsoft.com/office/drawing/2014/main" id="{413EB8E7-AB90-E8A1-16E1-2E3A69F1A620}"/>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1B9FC672-DA20-259B-4F17-4DAFF9F88FB2}"/>
              </a:ext>
            </a:extLst>
          </p:cNvPr>
          <p:cNvSpPr>
            <a:spLocks noGrp="1"/>
          </p:cNvSpPr>
          <p:nvPr>
            <p:ph type="sldNum" sz="quarter" idx="5"/>
          </p:nvPr>
        </p:nvSpPr>
        <p:spPr/>
        <p:txBody>
          <a:bodyPr/>
          <a:lstStyle/>
          <a:p>
            <a:fld id="{86869B08-7962-439F-9158-0E4CF90A17BE}" type="slidenum">
              <a:rPr lang="en-GB" smtClean="0"/>
              <a:t>53</a:t>
            </a:fld>
            <a:endParaRPr lang="en-GB"/>
          </a:p>
        </p:txBody>
      </p:sp>
    </p:spTree>
    <p:extLst>
      <p:ext uri="{BB962C8B-B14F-4D97-AF65-F5344CB8AC3E}">
        <p14:creationId xmlns:p14="http://schemas.microsoft.com/office/powerpoint/2010/main" val="141968373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4A5DAE-C775-A69D-68F3-44FFB3315E9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EEF0A78-11A9-21AE-4DDB-AA8C1CB90960}"/>
              </a:ext>
            </a:extLst>
          </p:cNvPr>
          <p:cNvSpPr>
            <a:spLocks noGrp="1" noRot="1" noChangeAspect="1"/>
          </p:cNvSpPr>
          <p:nvPr>
            <p:ph type="sldImg"/>
          </p:nvPr>
        </p:nvSpPr>
        <p:spPr>
          <a:xfrm>
            <a:off x="1371600" y="1143000"/>
            <a:ext cx="4114800" cy="3086100"/>
          </a:xfrm>
        </p:spPr>
      </p:sp>
      <p:sp>
        <p:nvSpPr>
          <p:cNvPr id="3" name="Notes Placeholder 2">
            <a:extLst>
              <a:ext uri="{FF2B5EF4-FFF2-40B4-BE49-F238E27FC236}">
                <a16:creationId xmlns:a16="http://schemas.microsoft.com/office/drawing/2014/main" id="{D4A7D489-CE76-7E9E-C353-60991FCC209A}"/>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EB79FD05-00FA-E659-A68D-9919E7518EC6}"/>
              </a:ext>
            </a:extLst>
          </p:cNvPr>
          <p:cNvSpPr>
            <a:spLocks noGrp="1"/>
          </p:cNvSpPr>
          <p:nvPr>
            <p:ph type="sldNum" sz="quarter" idx="5"/>
          </p:nvPr>
        </p:nvSpPr>
        <p:spPr/>
        <p:txBody>
          <a:bodyPr/>
          <a:lstStyle/>
          <a:p>
            <a:fld id="{86869B08-7962-439F-9158-0E4CF90A17BE}" type="slidenum">
              <a:rPr lang="en-GB" smtClean="0"/>
              <a:t>54</a:t>
            </a:fld>
            <a:endParaRPr lang="en-GB"/>
          </a:p>
        </p:txBody>
      </p:sp>
    </p:spTree>
    <p:extLst>
      <p:ext uri="{BB962C8B-B14F-4D97-AF65-F5344CB8AC3E}">
        <p14:creationId xmlns:p14="http://schemas.microsoft.com/office/powerpoint/2010/main" val="15832602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63EAEA-47FA-41ED-1E94-9F45784A48D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194F385-0327-64CD-8199-E79523A1576F}"/>
              </a:ext>
            </a:extLst>
          </p:cNvPr>
          <p:cNvSpPr>
            <a:spLocks noGrp="1" noRot="1" noChangeAspect="1"/>
          </p:cNvSpPr>
          <p:nvPr>
            <p:ph type="sldImg"/>
          </p:nvPr>
        </p:nvSpPr>
        <p:spPr>
          <a:xfrm>
            <a:off x="1371600" y="1143000"/>
            <a:ext cx="4114800" cy="3086100"/>
          </a:xfrm>
        </p:spPr>
      </p:sp>
      <p:sp>
        <p:nvSpPr>
          <p:cNvPr id="3" name="Notes Placeholder 2">
            <a:extLst>
              <a:ext uri="{FF2B5EF4-FFF2-40B4-BE49-F238E27FC236}">
                <a16:creationId xmlns:a16="http://schemas.microsoft.com/office/drawing/2014/main" id="{BF1579D2-94FE-EED2-8D01-08D9DA0BE4E6}"/>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0AD58000-2B08-1731-6707-D3B57AA6D399}"/>
              </a:ext>
            </a:extLst>
          </p:cNvPr>
          <p:cNvSpPr>
            <a:spLocks noGrp="1"/>
          </p:cNvSpPr>
          <p:nvPr>
            <p:ph type="sldNum" sz="quarter" idx="5"/>
          </p:nvPr>
        </p:nvSpPr>
        <p:spPr/>
        <p:txBody>
          <a:bodyPr/>
          <a:lstStyle/>
          <a:p>
            <a:fld id="{86869B08-7962-439F-9158-0E4CF90A17BE}" type="slidenum">
              <a:rPr lang="en-GB" smtClean="0"/>
              <a:t>55</a:t>
            </a:fld>
            <a:endParaRPr lang="en-GB"/>
          </a:p>
        </p:txBody>
      </p:sp>
    </p:spTree>
    <p:extLst>
      <p:ext uri="{BB962C8B-B14F-4D97-AF65-F5344CB8AC3E}">
        <p14:creationId xmlns:p14="http://schemas.microsoft.com/office/powerpoint/2010/main" val="297639523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6F2708-7730-66A8-1462-BE58417899E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50CD457-53A5-DF0E-C909-8F204F3F6669}"/>
              </a:ext>
            </a:extLst>
          </p:cNvPr>
          <p:cNvSpPr>
            <a:spLocks noGrp="1" noRot="1" noChangeAspect="1"/>
          </p:cNvSpPr>
          <p:nvPr>
            <p:ph type="sldImg"/>
          </p:nvPr>
        </p:nvSpPr>
        <p:spPr>
          <a:xfrm>
            <a:off x="1371600" y="1143000"/>
            <a:ext cx="4114800" cy="3086100"/>
          </a:xfrm>
        </p:spPr>
      </p:sp>
      <p:sp>
        <p:nvSpPr>
          <p:cNvPr id="3" name="Notes Placeholder 2">
            <a:extLst>
              <a:ext uri="{FF2B5EF4-FFF2-40B4-BE49-F238E27FC236}">
                <a16:creationId xmlns:a16="http://schemas.microsoft.com/office/drawing/2014/main" id="{ED3D6E4B-8B40-4608-EF9B-FCECEE819A7E}"/>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9D4C8EAC-062C-CFEE-43BD-AA7E2AFD4BD5}"/>
              </a:ext>
            </a:extLst>
          </p:cNvPr>
          <p:cNvSpPr>
            <a:spLocks noGrp="1"/>
          </p:cNvSpPr>
          <p:nvPr>
            <p:ph type="sldNum" sz="quarter" idx="5"/>
          </p:nvPr>
        </p:nvSpPr>
        <p:spPr/>
        <p:txBody>
          <a:bodyPr/>
          <a:lstStyle/>
          <a:p>
            <a:fld id="{86869B08-7962-439F-9158-0E4CF90A17BE}" type="slidenum">
              <a:rPr lang="en-GB" smtClean="0"/>
              <a:t>41</a:t>
            </a:fld>
            <a:endParaRPr lang="en-GB"/>
          </a:p>
        </p:txBody>
      </p:sp>
    </p:spTree>
    <p:extLst>
      <p:ext uri="{BB962C8B-B14F-4D97-AF65-F5344CB8AC3E}">
        <p14:creationId xmlns:p14="http://schemas.microsoft.com/office/powerpoint/2010/main" val="243732439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C3218D-BA2C-9474-7BC1-5AC0C198852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CA14ED1-EE41-AA35-1EE8-4B2CEEC8505F}"/>
              </a:ext>
            </a:extLst>
          </p:cNvPr>
          <p:cNvSpPr>
            <a:spLocks noGrp="1" noRot="1" noChangeAspect="1"/>
          </p:cNvSpPr>
          <p:nvPr>
            <p:ph type="sldImg"/>
          </p:nvPr>
        </p:nvSpPr>
        <p:spPr>
          <a:xfrm>
            <a:off x="1371600" y="1143000"/>
            <a:ext cx="4114800" cy="3086100"/>
          </a:xfrm>
        </p:spPr>
      </p:sp>
      <p:sp>
        <p:nvSpPr>
          <p:cNvPr id="3" name="Notes Placeholder 2">
            <a:extLst>
              <a:ext uri="{FF2B5EF4-FFF2-40B4-BE49-F238E27FC236}">
                <a16:creationId xmlns:a16="http://schemas.microsoft.com/office/drawing/2014/main" id="{FC46555A-4A08-4FB2-D76B-A7398ECAD2AF}"/>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96880AC8-D277-EEED-16C1-415DC7D1468C}"/>
              </a:ext>
            </a:extLst>
          </p:cNvPr>
          <p:cNvSpPr>
            <a:spLocks noGrp="1"/>
          </p:cNvSpPr>
          <p:nvPr>
            <p:ph type="sldNum" sz="quarter" idx="5"/>
          </p:nvPr>
        </p:nvSpPr>
        <p:spPr/>
        <p:txBody>
          <a:bodyPr/>
          <a:lstStyle/>
          <a:p>
            <a:fld id="{86869B08-7962-439F-9158-0E4CF90A17BE}" type="slidenum">
              <a:rPr lang="en-GB" smtClean="0"/>
              <a:t>42</a:t>
            </a:fld>
            <a:endParaRPr lang="en-GB"/>
          </a:p>
        </p:txBody>
      </p:sp>
    </p:spTree>
    <p:extLst>
      <p:ext uri="{BB962C8B-B14F-4D97-AF65-F5344CB8AC3E}">
        <p14:creationId xmlns:p14="http://schemas.microsoft.com/office/powerpoint/2010/main" val="79959664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67D207-FD3B-7FA2-0154-21AE4F77912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997F644-9E44-B03C-AE87-0042E5A6A3C9}"/>
              </a:ext>
            </a:extLst>
          </p:cNvPr>
          <p:cNvSpPr>
            <a:spLocks noGrp="1" noRot="1" noChangeAspect="1"/>
          </p:cNvSpPr>
          <p:nvPr>
            <p:ph type="sldImg"/>
          </p:nvPr>
        </p:nvSpPr>
        <p:spPr>
          <a:xfrm>
            <a:off x="1371600" y="1143000"/>
            <a:ext cx="4114800" cy="3086100"/>
          </a:xfrm>
        </p:spPr>
      </p:sp>
      <p:sp>
        <p:nvSpPr>
          <p:cNvPr id="3" name="Notes Placeholder 2">
            <a:extLst>
              <a:ext uri="{FF2B5EF4-FFF2-40B4-BE49-F238E27FC236}">
                <a16:creationId xmlns:a16="http://schemas.microsoft.com/office/drawing/2014/main" id="{351C5019-1D53-91E1-28D0-A931A981E855}"/>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0CDE1A5D-41BD-871B-C469-6F1F33ADBF68}"/>
              </a:ext>
            </a:extLst>
          </p:cNvPr>
          <p:cNvSpPr>
            <a:spLocks noGrp="1"/>
          </p:cNvSpPr>
          <p:nvPr>
            <p:ph type="sldNum" sz="quarter" idx="5"/>
          </p:nvPr>
        </p:nvSpPr>
        <p:spPr/>
        <p:txBody>
          <a:bodyPr/>
          <a:lstStyle/>
          <a:p>
            <a:fld id="{86869B08-7962-439F-9158-0E4CF90A17BE}" type="slidenum">
              <a:rPr lang="en-GB" smtClean="0"/>
              <a:t>43</a:t>
            </a:fld>
            <a:endParaRPr lang="en-GB"/>
          </a:p>
        </p:txBody>
      </p:sp>
    </p:spTree>
    <p:extLst>
      <p:ext uri="{BB962C8B-B14F-4D97-AF65-F5344CB8AC3E}">
        <p14:creationId xmlns:p14="http://schemas.microsoft.com/office/powerpoint/2010/main" val="259225051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5D6862-D0A7-113A-7CDA-E61F1573962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3D75A43-2DD8-FC9E-68C6-143B8EBCA954}"/>
              </a:ext>
            </a:extLst>
          </p:cNvPr>
          <p:cNvSpPr>
            <a:spLocks noGrp="1" noRot="1" noChangeAspect="1"/>
          </p:cNvSpPr>
          <p:nvPr>
            <p:ph type="sldImg"/>
          </p:nvPr>
        </p:nvSpPr>
        <p:spPr>
          <a:xfrm>
            <a:off x="1371600" y="1143000"/>
            <a:ext cx="4114800" cy="3086100"/>
          </a:xfrm>
        </p:spPr>
      </p:sp>
      <p:sp>
        <p:nvSpPr>
          <p:cNvPr id="3" name="Notes Placeholder 2">
            <a:extLst>
              <a:ext uri="{FF2B5EF4-FFF2-40B4-BE49-F238E27FC236}">
                <a16:creationId xmlns:a16="http://schemas.microsoft.com/office/drawing/2014/main" id="{769B55CD-1D2E-1139-5B21-A1C638EEED7C}"/>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D94A573C-CC7E-1821-D34F-1A74F899C2C4}"/>
              </a:ext>
            </a:extLst>
          </p:cNvPr>
          <p:cNvSpPr>
            <a:spLocks noGrp="1"/>
          </p:cNvSpPr>
          <p:nvPr>
            <p:ph type="sldNum" sz="quarter" idx="5"/>
          </p:nvPr>
        </p:nvSpPr>
        <p:spPr/>
        <p:txBody>
          <a:bodyPr/>
          <a:lstStyle/>
          <a:p>
            <a:fld id="{86869B08-7962-439F-9158-0E4CF90A17BE}" type="slidenum">
              <a:rPr lang="en-GB" smtClean="0"/>
              <a:t>44</a:t>
            </a:fld>
            <a:endParaRPr lang="en-GB"/>
          </a:p>
        </p:txBody>
      </p:sp>
    </p:spTree>
    <p:extLst>
      <p:ext uri="{BB962C8B-B14F-4D97-AF65-F5344CB8AC3E}">
        <p14:creationId xmlns:p14="http://schemas.microsoft.com/office/powerpoint/2010/main" val="277445144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7B2490-6371-EC6C-E874-F2C463A308F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7A4F466-B992-3D93-E644-1F85C29406E0}"/>
              </a:ext>
            </a:extLst>
          </p:cNvPr>
          <p:cNvSpPr>
            <a:spLocks noGrp="1" noRot="1" noChangeAspect="1"/>
          </p:cNvSpPr>
          <p:nvPr>
            <p:ph type="sldImg"/>
          </p:nvPr>
        </p:nvSpPr>
        <p:spPr>
          <a:xfrm>
            <a:off x="1371600" y="1143000"/>
            <a:ext cx="4114800" cy="3086100"/>
          </a:xfrm>
        </p:spPr>
      </p:sp>
      <p:sp>
        <p:nvSpPr>
          <p:cNvPr id="3" name="Notes Placeholder 2">
            <a:extLst>
              <a:ext uri="{FF2B5EF4-FFF2-40B4-BE49-F238E27FC236}">
                <a16:creationId xmlns:a16="http://schemas.microsoft.com/office/drawing/2014/main" id="{A0B61035-79A9-B3DD-5924-9EEC4248FEF6}"/>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4C34FD29-B33D-9A24-BF96-3AFC6E6D3DE8}"/>
              </a:ext>
            </a:extLst>
          </p:cNvPr>
          <p:cNvSpPr>
            <a:spLocks noGrp="1"/>
          </p:cNvSpPr>
          <p:nvPr>
            <p:ph type="sldNum" sz="quarter" idx="5"/>
          </p:nvPr>
        </p:nvSpPr>
        <p:spPr/>
        <p:txBody>
          <a:bodyPr/>
          <a:lstStyle/>
          <a:p>
            <a:fld id="{86869B08-7962-439F-9158-0E4CF90A17BE}" type="slidenum">
              <a:rPr lang="en-GB" smtClean="0"/>
              <a:t>45</a:t>
            </a:fld>
            <a:endParaRPr lang="en-GB"/>
          </a:p>
        </p:txBody>
      </p:sp>
    </p:spTree>
    <p:extLst>
      <p:ext uri="{BB962C8B-B14F-4D97-AF65-F5344CB8AC3E}">
        <p14:creationId xmlns:p14="http://schemas.microsoft.com/office/powerpoint/2010/main" val="379624394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A4811E-6F8A-115B-0956-9EB628D064B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1B8824A-6CC5-C2C2-1AFA-2754579FF5B3}"/>
              </a:ext>
            </a:extLst>
          </p:cNvPr>
          <p:cNvSpPr>
            <a:spLocks noGrp="1" noRot="1" noChangeAspect="1"/>
          </p:cNvSpPr>
          <p:nvPr>
            <p:ph type="sldImg"/>
          </p:nvPr>
        </p:nvSpPr>
        <p:spPr>
          <a:xfrm>
            <a:off x="1371600" y="1143000"/>
            <a:ext cx="4114800" cy="3086100"/>
          </a:xfrm>
        </p:spPr>
      </p:sp>
      <p:sp>
        <p:nvSpPr>
          <p:cNvPr id="3" name="Notes Placeholder 2">
            <a:extLst>
              <a:ext uri="{FF2B5EF4-FFF2-40B4-BE49-F238E27FC236}">
                <a16:creationId xmlns:a16="http://schemas.microsoft.com/office/drawing/2014/main" id="{7A5B5F54-C129-E839-894B-4A65717C1D75}"/>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A78186A6-8180-1E9E-1983-8B9C11589298}"/>
              </a:ext>
            </a:extLst>
          </p:cNvPr>
          <p:cNvSpPr>
            <a:spLocks noGrp="1"/>
          </p:cNvSpPr>
          <p:nvPr>
            <p:ph type="sldNum" sz="quarter" idx="5"/>
          </p:nvPr>
        </p:nvSpPr>
        <p:spPr/>
        <p:txBody>
          <a:bodyPr/>
          <a:lstStyle/>
          <a:p>
            <a:fld id="{86869B08-7962-439F-9158-0E4CF90A17BE}" type="slidenum">
              <a:rPr lang="en-GB" smtClean="0"/>
              <a:t>46</a:t>
            </a:fld>
            <a:endParaRPr lang="en-GB"/>
          </a:p>
        </p:txBody>
      </p:sp>
    </p:spTree>
    <p:extLst>
      <p:ext uri="{BB962C8B-B14F-4D97-AF65-F5344CB8AC3E}">
        <p14:creationId xmlns:p14="http://schemas.microsoft.com/office/powerpoint/2010/main" val="79547173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69E55D-0A83-E3A5-90CF-5E6FC4AB506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9A76F78-2C0F-8B4F-CC22-8AA86B22B441}"/>
              </a:ext>
            </a:extLst>
          </p:cNvPr>
          <p:cNvSpPr>
            <a:spLocks noGrp="1" noRot="1" noChangeAspect="1"/>
          </p:cNvSpPr>
          <p:nvPr>
            <p:ph type="sldImg"/>
          </p:nvPr>
        </p:nvSpPr>
        <p:spPr>
          <a:xfrm>
            <a:off x="1371600" y="1143000"/>
            <a:ext cx="4114800" cy="3086100"/>
          </a:xfrm>
        </p:spPr>
      </p:sp>
      <p:sp>
        <p:nvSpPr>
          <p:cNvPr id="3" name="Notes Placeholder 2">
            <a:extLst>
              <a:ext uri="{FF2B5EF4-FFF2-40B4-BE49-F238E27FC236}">
                <a16:creationId xmlns:a16="http://schemas.microsoft.com/office/drawing/2014/main" id="{77304AA0-C375-EAD8-78E9-A47A671FD5AC}"/>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06EDF855-7822-7D7F-1F3E-8E8409389A16}"/>
              </a:ext>
            </a:extLst>
          </p:cNvPr>
          <p:cNvSpPr>
            <a:spLocks noGrp="1"/>
          </p:cNvSpPr>
          <p:nvPr>
            <p:ph type="sldNum" sz="quarter" idx="5"/>
          </p:nvPr>
        </p:nvSpPr>
        <p:spPr/>
        <p:txBody>
          <a:bodyPr/>
          <a:lstStyle/>
          <a:p>
            <a:fld id="{86869B08-7962-439F-9158-0E4CF90A17BE}" type="slidenum">
              <a:rPr lang="en-GB" smtClean="0"/>
              <a:t>47</a:t>
            </a:fld>
            <a:endParaRPr lang="en-GB"/>
          </a:p>
        </p:txBody>
      </p:sp>
    </p:spTree>
    <p:extLst>
      <p:ext uri="{BB962C8B-B14F-4D97-AF65-F5344CB8AC3E}">
        <p14:creationId xmlns:p14="http://schemas.microsoft.com/office/powerpoint/2010/main" val="89986972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C51B7B-6055-EFE9-97B1-4EEB65084E0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8024BB4-222C-B16F-4F91-7FCA3180F22D}"/>
              </a:ext>
            </a:extLst>
          </p:cNvPr>
          <p:cNvSpPr>
            <a:spLocks noGrp="1" noRot="1" noChangeAspect="1"/>
          </p:cNvSpPr>
          <p:nvPr>
            <p:ph type="sldImg"/>
          </p:nvPr>
        </p:nvSpPr>
        <p:spPr>
          <a:xfrm>
            <a:off x="1371600" y="1143000"/>
            <a:ext cx="4114800" cy="3086100"/>
          </a:xfrm>
        </p:spPr>
      </p:sp>
      <p:sp>
        <p:nvSpPr>
          <p:cNvPr id="3" name="Notes Placeholder 2">
            <a:extLst>
              <a:ext uri="{FF2B5EF4-FFF2-40B4-BE49-F238E27FC236}">
                <a16:creationId xmlns:a16="http://schemas.microsoft.com/office/drawing/2014/main" id="{7BE2B855-B9B9-8151-6748-6641B82D9902}"/>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B28D0994-4548-F831-71EE-38626ECE06CC}"/>
              </a:ext>
            </a:extLst>
          </p:cNvPr>
          <p:cNvSpPr>
            <a:spLocks noGrp="1"/>
          </p:cNvSpPr>
          <p:nvPr>
            <p:ph type="sldNum" sz="quarter" idx="5"/>
          </p:nvPr>
        </p:nvSpPr>
        <p:spPr/>
        <p:txBody>
          <a:bodyPr/>
          <a:lstStyle/>
          <a:p>
            <a:fld id="{86869B08-7962-439F-9158-0E4CF90A17BE}" type="slidenum">
              <a:rPr lang="en-GB" smtClean="0"/>
              <a:t>49</a:t>
            </a:fld>
            <a:endParaRPr lang="en-GB"/>
          </a:p>
        </p:txBody>
      </p:sp>
    </p:spTree>
    <p:extLst>
      <p:ext uri="{BB962C8B-B14F-4D97-AF65-F5344CB8AC3E}">
        <p14:creationId xmlns:p14="http://schemas.microsoft.com/office/powerpoint/2010/main" val="161615879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GB"/>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dirty="0"/>
          </a:p>
        </p:txBody>
      </p:sp>
      <p:sp>
        <p:nvSpPr>
          <p:cNvPr id="4" name="Date Placeholder 3"/>
          <p:cNvSpPr>
            <a:spLocks noGrp="1"/>
          </p:cNvSpPr>
          <p:nvPr>
            <p:ph type="dt" sz="half" idx="10"/>
          </p:nvPr>
        </p:nvSpPr>
        <p:spPr/>
        <p:txBody>
          <a:bodyPr/>
          <a:lstStyle/>
          <a:p>
            <a:fld id="{08C53524-4E25-4E35-96BA-4F8D66A9703B}" type="datetimeFigureOut">
              <a:rPr lang="en-GB" smtClean="0"/>
              <a:t>07/10/2025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F631E19-EA85-4D76-B7F9-0B06F241537D}" type="slidenum">
              <a:rPr lang="en-GB" smtClean="0"/>
              <a:t>‹#›</a:t>
            </a:fld>
            <a:endParaRPr lang="en-GB"/>
          </a:p>
        </p:txBody>
      </p:sp>
    </p:spTree>
    <p:extLst>
      <p:ext uri="{BB962C8B-B14F-4D97-AF65-F5344CB8AC3E}">
        <p14:creationId xmlns:p14="http://schemas.microsoft.com/office/powerpoint/2010/main" val="965171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08C53524-4E25-4E35-96BA-4F8D66A9703B}" type="datetimeFigureOut">
              <a:rPr lang="en-GB" smtClean="0"/>
              <a:t>07/10/2025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F631E19-EA85-4D76-B7F9-0B06F241537D}" type="slidenum">
              <a:rPr lang="en-GB" smtClean="0"/>
              <a:t>‹#›</a:t>
            </a:fld>
            <a:endParaRPr lang="en-GB"/>
          </a:p>
        </p:txBody>
      </p:sp>
    </p:spTree>
    <p:extLst>
      <p:ext uri="{BB962C8B-B14F-4D97-AF65-F5344CB8AC3E}">
        <p14:creationId xmlns:p14="http://schemas.microsoft.com/office/powerpoint/2010/main" val="28856885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GB"/>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08C53524-4E25-4E35-96BA-4F8D66A9703B}" type="datetimeFigureOut">
              <a:rPr lang="en-GB" smtClean="0"/>
              <a:t>07/10/2025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F631E19-EA85-4D76-B7F9-0B06F241537D}" type="slidenum">
              <a:rPr lang="en-GB" smtClean="0"/>
              <a:t>‹#›</a:t>
            </a:fld>
            <a:endParaRPr lang="en-GB"/>
          </a:p>
        </p:txBody>
      </p:sp>
    </p:spTree>
    <p:extLst>
      <p:ext uri="{BB962C8B-B14F-4D97-AF65-F5344CB8AC3E}">
        <p14:creationId xmlns:p14="http://schemas.microsoft.com/office/powerpoint/2010/main" val="10162248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08C53524-4E25-4E35-96BA-4F8D66A9703B}" type="datetimeFigureOut">
              <a:rPr lang="en-GB" smtClean="0"/>
              <a:t>07/10/2025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F631E19-EA85-4D76-B7F9-0B06F241537D}" type="slidenum">
              <a:rPr lang="en-GB" smtClean="0"/>
              <a:t>‹#›</a:t>
            </a:fld>
            <a:endParaRPr lang="en-GB"/>
          </a:p>
        </p:txBody>
      </p:sp>
    </p:spTree>
    <p:extLst>
      <p:ext uri="{BB962C8B-B14F-4D97-AF65-F5344CB8AC3E}">
        <p14:creationId xmlns:p14="http://schemas.microsoft.com/office/powerpoint/2010/main" val="7861534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GB"/>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08C53524-4E25-4E35-96BA-4F8D66A9703B}" type="datetimeFigureOut">
              <a:rPr lang="en-GB" smtClean="0"/>
              <a:t>07/10/2025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F631E19-EA85-4D76-B7F9-0B06F241537D}" type="slidenum">
              <a:rPr lang="en-GB" smtClean="0"/>
              <a:t>‹#›</a:t>
            </a:fld>
            <a:endParaRPr lang="en-GB"/>
          </a:p>
        </p:txBody>
      </p:sp>
    </p:spTree>
    <p:extLst>
      <p:ext uri="{BB962C8B-B14F-4D97-AF65-F5344CB8AC3E}">
        <p14:creationId xmlns:p14="http://schemas.microsoft.com/office/powerpoint/2010/main" val="8697118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Date Placeholder 4"/>
          <p:cNvSpPr>
            <a:spLocks noGrp="1"/>
          </p:cNvSpPr>
          <p:nvPr>
            <p:ph type="dt" sz="half" idx="10"/>
          </p:nvPr>
        </p:nvSpPr>
        <p:spPr/>
        <p:txBody>
          <a:bodyPr/>
          <a:lstStyle/>
          <a:p>
            <a:fld id="{08C53524-4E25-4E35-96BA-4F8D66A9703B}" type="datetimeFigureOut">
              <a:rPr lang="en-GB" smtClean="0"/>
              <a:t>07/10/2025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FF631E19-EA85-4D76-B7F9-0B06F241537D}" type="slidenum">
              <a:rPr lang="en-GB" smtClean="0"/>
              <a:t>‹#›</a:t>
            </a:fld>
            <a:endParaRPr lang="en-GB"/>
          </a:p>
        </p:txBody>
      </p:sp>
    </p:spTree>
    <p:extLst>
      <p:ext uri="{BB962C8B-B14F-4D97-AF65-F5344CB8AC3E}">
        <p14:creationId xmlns:p14="http://schemas.microsoft.com/office/powerpoint/2010/main" val="28803259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GB"/>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7" name="Date Placeholder 6"/>
          <p:cNvSpPr>
            <a:spLocks noGrp="1"/>
          </p:cNvSpPr>
          <p:nvPr>
            <p:ph type="dt" sz="half" idx="10"/>
          </p:nvPr>
        </p:nvSpPr>
        <p:spPr/>
        <p:txBody>
          <a:bodyPr/>
          <a:lstStyle/>
          <a:p>
            <a:fld id="{08C53524-4E25-4E35-96BA-4F8D66A9703B}" type="datetimeFigureOut">
              <a:rPr lang="en-GB" smtClean="0"/>
              <a:t>07/10/2025</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FF631E19-EA85-4D76-B7F9-0B06F241537D}" type="slidenum">
              <a:rPr lang="en-GB" smtClean="0"/>
              <a:t>‹#›</a:t>
            </a:fld>
            <a:endParaRPr lang="en-GB"/>
          </a:p>
        </p:txBody>
      </p:sp>
    </p:spTree>
    <p:extLst>
      <p:ext uri="{BB962C8B-B14F-4D97-AF65-F5344CB8AC3E}">
        <p14:creationId xmlns:p14="http://schemas.microsoft.com/office/powerpoint/2010/main" val="5521213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Date Placeholder 2"/>
          <p:cNvSpPr>
            <a:spLocks noGrp="1"/>
          </p:cNvSpPr>
          <p:nvPr>
            <p:ph type="dt" sz="half" idx="10"/>
          </p:nvPr>
        </p:nvSpPr>
        <p:spPr/>
        <p:txBody>
          <a:bodyPr/>
          <a:lstStyle/>
          <a:p>
            <a:fld id="{08C53524-4E25-4E35-96BA-4F8D66A9703B}" type="datetimeFigureOut">
              <a:rPr lang="en-GB" smtClean="0"/>
              <a:t>07/10/2025</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FF631E19-EA85-4D76-B7F9-0B06F241537D}" type="slidenum">
              <a:rPr lang="en-GB" smtClean="0"/>
              <a:t>‹#›</a:t>
            </a:fld>
            <a:endParaRPr lang="en-GB"/>
          </a:p>
        </p:txBody>
      </p:sp>
    </p:spTree>
    <p:extLst>
      <p:ext uri="{BB962C8B-B14F-4D97-AF65-F5344CB8AC3E}">
        <p14:creationId xmlns:p14="http://schemas.microsoft.com/office/powerpoint/2010/main" val="40620439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8C53524-4E25-4E35-96BA-4F8D66A9703B}" type="datetimeFigureOut">
              <a:rPr lang="en-GB" smtClean="0"/>
              <a:t>07/10/2025</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FF631E19-EA85-4D76-B7F9-0B06F241537D}" type="slidenum">
              <a:rPr lang="en-GB" smtClean="0"/>
              <a:t>‹#›</a:t>
            </a:fld>
            <a:endParaRPr lang="en-GB"/>
          </a:p>
        </p:txBody>
      </p:sp>
    </p:spTree>
    <p:extLst>
      <p:ext uri="{BB962C8B-B14F-4D97-AF65-F5344CB8AC3E}">
        <p14:creationId xmlns:p14="http://schemas.microsoft.com/office/powerpoint/2010/main" val="34893200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GB"/>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08C53524-4E25-4E35-96BA-4F8D66A9703B}" type="datetimeFigureOut">
              <a:rPr lang="en-GB" smtClean="0"/>
              <a:t>07/10/2025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FF631E19-EA85-4D76-B7F9-0B06F241537D}" type="slidenum">
              <a:rPr lang="en-GB" smtClean="0"/>
              <a:t>‹#›</a:t>
            </a:fld>
            <a:endParaRPr lang="en-GB"/>
          </a:p>
        </p:txBody>
      </p:sp>
    </p:spTree>
    <p:extLst>
      <p:ext uri="{BB962C8B-B14F-4D97-AF65-F5344CB8AC3E}">
        <p14:creationId xmlns:p14="http://schemas.microsoft.com/office/powerpoint/2010/main" val="19494458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GB"/>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08C53524-4E25-4E35-96BA-4F8D66A9703B}" type="datetimeFigureOut">
              <a:rPr lang="en-GB" smtClean="0"/>
              <a:t>07/10/2025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FF631E19-EA85-4D76-B7F9-0B06F241537D}" type="slidenum">
              <a:rPr lang="en-GB" smtClean="0"/>
              <a:t>‹#›</a:t>
            </a:fld>
            <a:endParaRPr lang="en-GB"/>
          </a:p>
        </p:txBody>
      </p:sp>
    </p:spTree>
    <p:extLst>
      <p:ext uri="{BB962C8B-B14F-4D97-AF65-F5344CB8AC3E}">
        <p14:creationId xmlns:p14="http://schemas.microsoft.com/office/powerpoint/2010/main" val="18565229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b="1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GB"/>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08C53524-4E25-4E35-96BA-4F8D66A9703B}" type="datetimeFigureOut">
              <a:rPr lang="en-GB" smtClean="0"/>
              <a:t>07/10/2025</a:t>
            </a:fld>
            <a:endParaRPr lang="en-GB"/>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FF631E19-EA85-4D76-B7F9-0B06F241537D}" type="slidenum">
              <a:rPr lang="en-GB" smtClean="0"/>
              <a:t>‹#›</a:t>
            </a:fld>
            <a:endParaRPr lang="en-GB"/>
          </a:p>
        </p:txBody>
      </p:sp>
    </p:spTree>
    <p:extLst>
      <p:ext uri="{BB962C8B-B14F-4D97-AF65-F5344CB8AC3E}">
        <p14:creationId xmlns:p14="http://schemas.microsoft.com/office/powerpoint/2010/main" val="188694429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2" Type="http://schemas.openxmlformats.org/officeDocument/2006/relationships/hyperlink" Target="mailto:info@ctbi.org.uk" TargetMode="Externa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39DED2A2-E172-5F98-8C92-8295A4819884}"/>
              </a:ext>
            </a:extLst>
          </p:cNvPr>
          <p:cNvSpPr>
            <a:spLocks noGrp="1"/>
          </p:cNvSpPr>
          <p:nvPr>
            <p:ph type="ctrTitle"/>
          </p:nvPr>
        </p:nvSpPr>
        <p:spPr>
          <a:xfrm>
            <a:off x="1252538" y="3243262"/>
            <a:ext cx="7248525" cy="1790700"/>
          </a:xfrm>
        </p:spPr>
        <p:txBody>
          <a:bodyPr>
            <a:normAutofit fontScale="90000"/>
          </a:bodyPr>
          <a:lstStyle/>
          <a:p>
            <a:pPr algn="l"/>
            <a:r>
              <a:rPr lang="en-GB" sz="3975" b="1" dirty="0">
                <a:solidFill>
                  <a:schemeClr val="bg2"/>
                </a:solidFill>
                <a:latin typeface="Franklin Gothic Demi" panose="020B0703020102020204" pitchFamily="34" charset="0"/>
              </a:rPr>
              <a:t>Week of Prayer for Christian Unity </a:t>
            </a:r>
            <a:br>
              <a:rPr lang="en-GB" sz="3975" b="1" dirty="0">
                <a:solidFill>
                  <a:schemeClr val="bg2"/>
                </a:solidFill>
                <a:latin typeface="Franklin Gothic Demi" panose="020B0703020102020204" pitchFamily="34" charset="0"/>
              </a:rPr>
            </a:br>
            <a:br>
              <a:rPr lang="en-GB" sz="3975" b="1" dirty="0">
                <a:solidFill>
                  <a:schemeClr val="bg2"/>
                </a:solidFill>
              </a:rPr>
            </a:br>
            <a:br>
              <a:rPr lang="en-GB" sz="2700" b="1" dirty="0">
                <a:solidFill>
                  <a:schemeClr val="bg2"/>
                </a:solidFill>
              </a:rPr>
            </a:br>
            <a:br>
              <a:rPr lang="en-GB" sz="2325" b="1" dirty="0">
                <a:solidFill>
                  <a:schemeClr val="bg2"/>
                </a:solidFill>
              </a:rPr>
            </a:br>
            <a:br>
              <a:rPr lang="en-GB" sz="4050" b="1" dirty="0">
                <a:solidFill>
                  <a:schemeClr val="bg2"/>
                </a:solidFill>
              </a:rPr>
            </a:br>
            <a:br>
              <a:rPr lang="en-GB" sz="4050" b="1" dirty="0">
                <a:solidFill>
                  <a:schemeClr val="bg2"/>
                </a:solidFill>
                <a:latin typeface="Franklin Gothic Demi" panose="020B0703020102020204" pitchFamily="34" charset="0"/>
              </a:rPr>
            </a:br>
            <a:r>
              <a:rPr lang="en-GB" sz="4050" b="1" dirty="0">
                <a:solidFill>
                  <a:schemeClr val="bg2"/>
                </a:solidFill>
                <a:latin typeface="Franklin Gothic Demi" panose="020B0703020102020204" pitchFamily="34" charset="0"/>
              </a:rPr>
              <a:t>One Body One Spirit</a:t>
            </a:r>
            <a:endParaRPr lang="en-GB" sz="3300" b="1" dirty="0">
              <a:solidFill>
                <a:schemeClr val="bg2"/>
              </a:solidFill>
              <a:latin typeface="Franklin Gothic Demi" panose="020B0703020102020204" pitchFamily="34" charset="0"/>
            </a:endParaRPr>
          </a:p>
        </p:txBody>
      </p:sp>
      <p:sp>
        <p:nvSpPr>
          <p:cNvPr id="7" name="TextBox 6">
            <a:extLst>
              <a:ext uri="{FF2B5EF4-FFF2-40B4-BE49-F238E27FC236}">
                <a16:creationId xmlns:a16="http://schemas.microsoft.com/office/drawing/2014/main" id="{E937339B-C1D6-545D-F4B0-A3CAE4621DD8}"/>
              </a:ext>
            </a:extLst>
          </p:cNvPr>
          <p:cNvSpPr txBox="1"/>
          <p:nvPr/>
        </p:nvSpPr>
        <p:spPr>
          <a:xfrm rot="16200000">
            <a:off x="-1117427" y="2400724"/>
            <a:ext cx="3615979" cy="1685077"/>
          </a:xfrm>
          <a:prstGeom prst="rect">
            <a:avLst/>
          </a:prstGeom>
          <a:noFill/>
        </p:spPr>
        <p:txBody>
          <a:bodyPr wrap="square" rtlCol="0">
            <a:spAutoFit/>
          </a:bodyPr>
          <a:lstStyle/>
          <a:p>
            <a:r>
              <a:rPr lang="en-GB" sz="10350" b="1" dirty="0">
                <a:solidFill>
                  <a:schemeClr val="bg2"/>
                </a:solidFill>
                <a:latin typeface="Franklin Gothic Book" panose="020B0503020102020204" pitchFamily="34" charset="0"/>
              </a:rPr>
              <a:t>2026</a:t>
            </a:r>
          </a:p>
        </p:txBody>
      </p:sp>
    </p:spTree>
    <p:extLst>
      <p:ext uri="{BB962C8B-B14F-4D97-AF65-F5344CB8AC3E}">
        <p14:creationId xmlns:p14="http://schemas.microsoft.com/office/powerpoint/2010/main" val="37491342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92C4EC-2501-9B18-9018-9EF3383517F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7395D64-8435-7ECE-BD86-7A1D2FC511B6}"/>
              </a:ext>
            </a:extLst>
          </p:cNvPr>
          <p:cNvSpPr>
            <a:spLocks noGrp="1"/>
          </p:cNvSpPr>
          <p:nvPr>
            <p:ph type="ctrTitle"/>
          </p:nvPr>
        </p:nvSpPr>
        <p:spPr>
          <a:xfrm>
            <a:off x="202030" y="3018924"/>
            <a:ext cx="8578015" cy="1790700"/>
          </a:xfrm>
        </p:spPr>
        <p:txBody>
          <a:bodyPr>
            <a:normAutofit fontScale="90000"/>
          </a:bodyPr>
          <a:lstStyle/>
          <a:p>
            <a:pPr algn="l"/>
            <a:br>
              <a:rPr lang="en-GB" sz="3675" b="1" dirty="0">
                <a:solidFill>
                  <a:schemeClr val="bg2"/>
                </a:solidFill>
                <a:latin typeface="Calibri" panose="020F0502020204030204" pitchFamily="34" charset="0"/>
                <a:ea typeface="Calibri" panose="020F0502020204030204" pitchFamily="34" charset="0"/>
                <a:cs typeface="Calibri" panose="020F0502020204030204" pitchFamily="34" charset="0"/>
              </a:rPr>
            </a:br>
            <a:br>
              <a:rPr lang="en-GB" sz="3675" b="1" dirty="0">
                <a:solidFill>
                  <a:schemeClr val="bg2"/>
                </a:solidFill>
                <a:latin typeface="Calibri" panose="020F0502020204030204" pitchFamily="34" charset="0"/>
                <a:ea typeface="Calibri" panose="020F0502020204030204" pitchFamily="34" charset="0"/>
                <a:cs typeface="Calibri" panose="020F0502020204030204" pitchFamily="34" charset="0"/>
              </a:rPr>
            </a:br>
            <a:r>
              <a:rPr lang="en-GB" sz="3675" b="1" dirty="0">
                <a:solidFill>
                  <a:schemeClr val="bg2"/>
                </a:solidFill>
                <a:latin typeface="Calibri" panose="020F0502020204030204" pitchFamily="34" charset="0"/>
                <a:ea typeface="Calibri" panose="020F0502020204030204" pitchFamily="34" charset="0"/>
                <a:cs typeface="Calibri" panose="020F0502020204030204" pitchFamily="34" charset="0"/>
              </a:rPr>
              <a:t>Hearing words of mercy, may we know ourselves forgiven, loved and free.</a:t>
            </a:r>
            <a:br>
              <a:rPr lang="en-GB" sz="3675" b="1" dirty="0">
                <a:solidFill>
                  <a:schemeClr val="bg2"/>
                </a:solidFill>
                <a:latin typeface="Calibri" panose="020F0502020204030204" pitchFamily="34" charset="0"/>
                <a:ea typeface="Calibri" panose="020F0502020204030204" pitchFamily="34" charset="0"/>
                <a:cs typeface="Calibri" panose="020F0502020204030204" pitchFamily="34" charset="0"/>
              </a:rPr>
            </a:br>
            <a:br>
              <a:rPr lang="en-GB" sz="3675" b="1" dirty="0">
                <a:solidFill>
                  <a:schemeClr val="bg2"/>
                </a:solidFill>
                <a:latin typeface="Calibri" panose="020F0502020204030204" pitchFamily="34" charset="0"/>
                <a:ea typeface="Calibri" panose="020F0502020204030204" pitchFamily="34" charset="0"/>
                <a:cs typeface="Calibri" panose="020F0502020204030204" pitchFamily="34" charset="0"/>
              </a:rPr>
            </a:br>
            <a:r>
              <a:rPr lang="en-GB" sz="3675" b="1" dirty="0">
                <a:solidFill>
                  <a:schemeClr val="bg2"/>
                </a:solidFill>
                <a:latin typeface="Calibri" panose="020F0502020204030204" pitchFamily="34" charset="0"/>
                <a:ea typeface="Calibri" panose="020F0502020204030204" pitchFamily="34" charset="0"/>
                <a:cs typeface="Calibri" panose="020F0502020204030204" pitchFamily="34" charset="0"/>
              </a:rPr>
              <a:t>Knowing the power of the resurrection may </a:t>
            </a:r>
            <a:br>
              <a:rPr lang="en-GB" sz="3675" b="1" dirty="0">
                <a:solidFill>
                  <a:schemeClr val="bg2"/>
                </a:solidFill>
                <a:latin typeface="Calibri" panose="020F0502020204030204" pitchFamily="34" charset="0"/>
                <a:ea typeface="Calibri" panose="020F0502020204030204" pitchFamily="34" charset="0"/>
                <a:cs typeface="Calibri" panose="020F0502020204030204" pitchFamily="34" charset="0"/>
              </a:rPr>
            </a:br>
            <a:r>
              <a:rPr lang="en-GB" sz="3675" b="1" dirty="0">
                <a:solidFill>
                  <a:schemeClr val="bg2"/>
                </a:solidFill>
                <a:latin typeface="Calibri" panose="020F0502020204030204" pitchFamily="34" charset="0"/>
                <a:ea typeface="Calibri" panose="020F0502020204030204" pitchFamily="34" charset="0"/>
                <a:cs typeface="Calibri" panose="020F0502020204030204" pitchFamily="34" charset="0"/>
              </a:rPr>
              <a:t>we find raised into that same light.</a:t>
            </a:r>
            <a:br>
              <a:rPr lang="en-GB" sz="3675" b="1" dirty="0">
                <a:solidFill>
                  <a:schemeClr val="bg2"/>
                </a:solidFill>
                <a:latin typeface="Calibri" panose="020F0502020204030204" pitchFamily="34" charset="0"/>
                <a:ea typeface="Calibri" panose="020F0502020204030204" pitchFamily="34" charset="0"/>
                <a:cs typeface="Calibri" panose="020F0502020204030204" pitchFamily="34" charset="0"/>
              </a:rPr>
            </a:br>
            <a:br>
              <a:rPr lang="en-GB" sz="3675" b="1" dirty="0">
                <a:solidFill>
                  <a:schemeClr val="bg2"/>
                </a:solidFill>
                <a:latin typeface="Calibri" panose="020F0502020204030204" pitchFamily="34" charset="0"/>
                <a:ea typeface="Calibri" panose="020F0502020204030204" pitchFamily="34" charset="0"/>
                <a:cs typeface="Calibri" panose="020F0502020204030204" pitchFamily="34" charset="0"/>
              </a:rPr>
            </a:br>
            <a:r>
              <a:rPr lang="en-GB" sz="3675" b="1" dirty="0">
                <a:solidFill>
                  <a:schemeClr val="bg2"/>
                </a:solidFill>
                <a:latin typeface="Calibri" panose="020F0502020204030204" pitchFamily="34" charset="0"/>
                <a:ea typeface="Calibri" panose="020F0502020204030204" pitchFamily="34" charset="0"/>
                <a:cs typeface="Calibri" panose="020F0502020204030204" pitchFamily="34" charset="0"/>
              </a:rPr>
              <a:t>Gathered into the community of God’s faithful people, may we come together in peace.</a:t>
            </a:r>
          </a:p>
        </p:txBody>
      </p:sp>
    </p:spTree>
    <p:extLst>
      <p:ext uri="{BB962C8B-B14F-4D97-AF65-F5344CB8AC3E}">
        <p14:creationId xmlns:p14="http://schemas.microsoft.com/office/powerpoint/2010/main" val="7185545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8FB6FC-180B-5357-6F53-CB70B3F0FC5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C0826B3-62B5-DC4C-D206-62A36BFAE407}"/>
              </a:ext>
            </a:extLst>
          </p:cNvPr>
          <p:cNvSpPr>
            <a:spLocks noGrp="1"/>
          </p:cNvSpPr>
          <p:nvPr>
            <p:ph type="ctrTitle"/>
          </p:nvPr>
        </p:nvSpPr>
        <p:spPr>
          <a:xfrm>
            <a:off x="202030" y="3018924"/>
            <a:ext cx="8578015" cy="1790700"/>
          </a:xfrm>
        </p:spPr>
        <p:txBody>
          <a:bodyPr>
            <a:normAutofit fontScale="90000"/>
          </a:bodyPr>
          <a:lstStyle/>
          <a:p>
            <a:pPr algn="l"/>
            <a:br>
              <a:rPr lang="en-GB" sz="3675" b="1" dirty="0">
                <a:solidFill>
                  <a:schemeClr val="bg2"/>
                </a:solidFill>
                <a:latin typeface="Calibri" panose="020F0502020204030204" pitchFamily="34" charset="0"/>
                <a:ea typeface="Calibri" panose="020F0502020204030204" pitchFamily="34" charset="0"/>
                <a:cs typeface="Calibri" panose="020F0502020204030204" pitchFamily="34" charset="0"/>
              </a:rPr>
            </a:br>
            <a:br>
              <a:rPr lang="en-GB" sz="3675" b="1" dirty="0">
                <a:solidFill>
                  <a:schemeClr val="bg2"/>
                </a:solidFill>
                <a:latin typeface="Calibri" panose="020F0502020204030204" pitchFamily="34" charset="0"/>
                <a:ea typeface="Calibri" panose="020F0502020204030204" pitchFamily="34" charset="0"/>
                <a:cs typeface="Calibri" panose="020F0502020204030204" pitchFamily="34" charset="0"/>
              </a:rPr>
            </a:br>
            <a:r>
              <a:rPr lang="en-GB" sz="3675" b="1" dirty="0">
                <a:solidFill>
                  <a:schemeClr val="bg2"/>
                </a:solidFill>
                <a:latin typeface="Calibri" panose="020F0502020204030204" pitchFamily="34" charset="0"/>
                <a:ea typeface="Calibri" panose="020F0502020204030204" pitchFamily="34" charset="0"/>
                <a:cs typeface="Calibri" panose="020F0502020204030204" pitchFamily="34" charset="0"/>
              </a:rPr>
              <a:t>Peace be with you</a:t>
            </a:r>
            <a:br>
              <a:rPr lang="en-GB" sz="3675" b="1" dirty="0">
                <a:solidFill>
                  <a:schemeClr val="bg2"/>
                </a:solidFill>
                <a:latin typeface="Calibri" panose="020F0502020204030204" pitchFamily="34" charset="0"/>
                <a:ea typeface="Calibri" panose="020F0502020204030204" pitchFamily="34" charset="0"/>
                <a:cs typeface="Calibri" panose="020F0502020204030204" pitchFamily="34" charset="0"/>
              </a:rPr>
            </a:br>
            <a:r>
              <a:rPr lang="en-GB" sz="3675" b="1" dirty="0">
                <a:solidFill>
                  <a:srgbClr val="FFFF00"/>
                </a:solidFill>
                <a:latin typeface="Calibri" panose="020F0502020204030204" pitchFamily="34" charset="0"/>
                <a:ea typeface="Calibri" panose="020F0502020204030204" pitchFamily="34" charset="0"/>
                <a:cs typeface="Calibri" panose="020F0502020204030204" pitchFamily="34" charset="0"/>
              </a:rPr>
              <a:t>And with your Spirit</a:t>
            </a:r>
            <a:br>
              <a:rPr lang="en-GB" sz="3675" b="1" dirty="0">
                <a:solidFill>
                  <a:srgbClr val="FFFF00"/>
                </a:solidFill>
                <a:latin typeface="Calibri" panose="020F0502020204030204" pitchFamily="34" charset="0"/>
                <a:ea typeface="Calibri" panose="020F0502020204030204" pitchFamily="34" charset="0"/>
                <a:cs typeface="Calibri" panose="020F0502020204030204" pitchFamily="34" charset="0"/>
              </a:rPr>
            </a:br>
            <a:br>
              <a:rPr lang="en-GB" sz="3675" b="1" dirty="0">
                <a:solidFill>
                  <a:srgbClr val="FFFF00"/>
                </a:solidFill>
                <a:latin typeface="Calibri" panose="020F0502020204030204" pitchFamily="34" charset="0"/>
                <a:ea typeface="Calibri" panose="020F0502020204030204" pitchFamily="34" charset="0"/>
                <a:cs typeface="Calibri" panose="020F0502020204030204" pitchFamily="34" charset="0"/>
              </a:rPr>
            </a:br>
            <a:br>
              <a:rPr lang="en-GB" sz="3675" b="1" dirty="0">
                <a:solidFill>
                  <a:srgbClr val="FFFF00"/>
                </a:solidFill>
                <a:latin typeface="Calibri" panose="020F0502020204030204" pitchFamily="34" charset="0"/>
                <a:ea typeface="Calibri" panose="020F0502020204030204" pitchFamily="34" charset="0"/>
                <a:cs typeface="Calibri" panose="020F0502020204030204" pitchFamily="34" charset="0"/>
              </a:rPr>
            </a:br>
            <a:br>
              <a:rPr lang="en-GB" sz="3675" b="1" dirty="0">
                <a:solidFill>
                  <a:srgbClr val="FFFF00"/>
                </a:solidFill>
                <a:latin typeface="Calibri" panose="020F0502020204030204" pitchFamily="34" charset="0"/>
                <a:ea typeface="Calibri" panose="020F0502020204030204" pitchFamily="34" charset="0"/>
                <a:cs typeface="Calibri" panose="020F0502020204030204" pitchFamily="34" charset="0"/>
              </a:rPr>
            </a:br>
            <a:br>
              <a:rPr lang="en-GB" sz="3675" b="1" dirty="0">
                <a:solidFill>
                  <a:srgbClr val="FFFF00"/>
                </a:solidFill>
                <a:latin typeface="Calibri" panose="020F0502020204030204" pitchFamily="34" charset="0"/>
                <a:ea typeface="Calibri" panose="020F0502020204030204" pitchFamily="34" charset="0"/>
                <a:cs typeface="Calibri" panose="020F0502020204030204" pitchFamily="34" charset="0"/>
              </a:rPr>
            </a:br>
            <a:r>
              <a:rPr lang="en-GB" sz="3000" b="1" dirty="0">
                <a:solidFill>
                  <a:schemeClr val="bg1"/>
                </a:solidFill>
                <a:latin typeface="Calibri" panose="020F0502020204030204" pitchFamily="34" charset="0"/>
                <a:ea typeface="Calibri" panose="020F0502020204030204" pitchFamily="34" charset="0"/>
                <a:cs typeface="Calibri" panose="020F0502020204030204" pitchFamily="34" charset="0"/>
              </a:rPr>
              <a:t>A sign of peace is shared throughout the congregation</a:t>
            </a:r>
            <a:endParaRPr lang="en-GB" sz="3675"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4156378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2FB0A0-55C2-CAD0-24A5-8B3BBB6C2868}"/>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26E35E74-AAAD-CD54-EC49-AF13F8225961}"/>
              </a:ext>
            </a:extLst>
          </p:cNvPr>
          <p:cNvSpPr>
            <a:spLocks noGrp="1"/>
          </p:cNvSpPr>
          <p:nvPr>
            <p:ph type="ctrTitle"/>
          </p:nvPr>
        </p:nvSpPr>
        <p:spPr>
          <a:xfrm>
            <a:off x="449429" y="3171072"/>
            <a:ext cx="7248525" cy="1790700"/>
          </a:xfrm>
        </p:spPr>
        <p:txBody>
          <a:bodyPr>
            <a:normAutofit fontScale="90000"/>
          </a:bodyPr>
          <a:lstStyle/>
          <a:p>
            <a:pPr algn="l"/>
            <a:r>
              <a:rPr lang="en-GB" sz="6000" dirty="0">
                <a:solidFill>
                  <a:schemeClr val="bg2"/>
                </a:solidFill>
                <a:latin typeface="Franklin Gothic Demi" panose="020B0703020102020204" pitchFamily="34" charset="0"/>
              </a:rPr>
              <a:t>Old Testament Reading</a:t>
            </a:r>
            <a:br>
              <a:rPr lang="en-GB" sz="6000" dirty="0">
                <a:solidFill>
                  <a:schemeClr val="bg2"/>
                </a:solidFill>
                <a:latin typeface="Franklin Gothic Demi" panose="020B0703020102020204" pitchFamily="34" charset="0"/>
              </a:rPr>
            </a:br>
            <a:br>
              <a:rPr lang="en-GB" sz="3975" dirty="0">
                <a:solidFill>
                  <a:schemeClr val="bg2"/>
                </a:solidFill>
                <a:latin typeface="Franklin Gothic Demi" panose="020B0703020102020204" pitchFamily="34" charset="0"/>
              </a:rPr>
            </a:br>
            <a:br>
              <a:rPr lang="en-GB" sz="2325" b="1" dirty="0">
                <a:solidFill>
                  <a:schemeClr val="bg2"/>
                </a:solidFill>
              </a:rPr>
            </a:br>
            <a:br>
              <a:rPr lang="en-GB" sz="4050" b="1" dirty="0">
                <a:solidFill>
                  <a:schemeClr val="bg2"/>
                </a:solidFill>
              </a:rPr>
            </a:br>
            <a:br>
              <a:rPr lang="en-GB" sz="4050" b="1" dirty="0">
                <a:solidFill>
                  <a:schemeClr val="bg2"/>
                </a:solidFill>
                <a:latin typeface="Franklin Gothic Demi" panose="020B0703020102020204" pitchFamily="34" charset="0"/>
              </a:rPr>
            </a:br>
            <a:r>
              <a:rPr lang="en-GB" sz="4050" dirty="0">
                <a:solidFill>
                  <a:schemeClr val="bg2"/>
                </a:solidFill>
                <a:latin typeface="Franklin Gothic Book" panose="020B0503020102020204" pitchFamily="34" charset="0"/>
              </a:rPr>
              <a:t>Isaiah 58. 6 - 11</a:t>
            </a:r>
            <a:endParaRPr lang="en-GB" sz="3300" dirty="0">
              <a:solidFill>
                <a:schemeClr val="bg2"/>
              </a:solidFill>
              <a:latin typeface="Franklin Gothic Book" panose="020B0503020102020204" pitchFamily="34" charset="0"/>
            </a:endParaRPr>
          </a:p>
        </p:txBody>
      </p:sp>
    </p:spTree>
    <p:extLst>
      <p:ext uri="{BB962C8B-B14F-4D97-AF65-F5344CB8AC3E}">
        <p14:creationId xmlns:p14="http://schemas.microsoft.com/office/powerpoint/2010/main" val="25303835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09B7E6-5E1C-5CB6-A946-3FF04BB3BE8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26446D9-34ED-D68F-3A89-62F88CF7067C}"/>
              </a:ext>
            </a:extLst>
          </p:cNvPr>
          <p:cNvSpPr>
            <a:spLocks noGrp="1"/>
          </p:cNvSpPr>
          <p:nvPr>
            <p:ph type="ctrTitle"/>
          </p:nvPr>
        </p:nvSpPr>
        <p:spPr>
          <a:xfrm>
            <a:off x="202031" y="3082089"/>
            <a:ext cx="8253163" cy="1790700"/>
          </a:xfrm>
        </p:spPr>
        <p:txBody>
          <a:bodyPr>
            <a:normAutofit fontScale="90000"/>
          </a:bodyPr>
          <a:lstStyle/>
          <a:p>
            <a:pPr algn="l"/>
            <a:br>
              <a:rPr lang="en-GB" sz="3675" b="1" dirty="0">
                <a:solidFill>
                  <a:schemeClr val="bg2"/>
                </a:solidFill>
                <a:latin typeface="Calibri" panose="020F0502020204030204" pitchFamily="34" charset="0"/>
                <a:ea typeface="Calibri" panose="020F0502020204030204" pitchFamily="34" charset="0"/>
                <a:cs typeface="Calibri" panose="020F0502020204030204" pitchFamily="34" charset="0"/>
              </a:rPr>
            </a:br>
            <a:br>
              <a:rPr lang="en-GB" sz="3675" b="1" dirty="0">
                <a:solidFill>
                  <a:schemeClr val="bg2"/>
                </a:solidFill>
                <a:latin typeface="Calibri" panose="020F0502020204030204" pitchFamily="34" charset="0"/>
                <a:ea typeface="Calibri" panose="020F0502020204030204" pitchFamily="34" charset="0"/>
                <a:cs typeface="Calibri" panose="020F0502020204030204" pitchFamily="34" charset="0"/>
              </a:rPr>
            </a:br>
            <a:r>
              <a:rPr lang="en-GB" sz="3675" b="1" dirty="0">
                <a:solidFill>
                  <a:schemeClr val="bg2"/>
                </a:solidFill>
                <a:latin typeface="Calibri" panose="020F0502020204030204" pitchFamily="34" charset="0"/>
                <a:ea typeface="Calibri" panose="020F0502020204030204" pitchFamily="34" charset="0"/>
                <a:cs typeface="Calibri" panose="020F0502020204030204" pitchFamily="34" charset="0"/>
              </a:rPr>
              <a:t>Is not this the fast that I choose: to loose </a:t>
            </a:r>
            <a:br>
              <a:rPr lang="en-GB" sz="3675" b="1" dirty="0">
                <a:solidFill>
                  <a:schemeClr val="bg2"/>
                </a:solidFill>
                <a:latin typeface="Calibri" panose="020F0502020204030204" pitchFamily="34" charset="0"/>
                <a:ea typeface="Calibri" panose="020F0502020204030204" pitchFamily="34" charset="0"/>
                <a:cs typeface="Calibri" panose="020F0502020204030204" pitchFamily="34" charset="0"/>
              </a:rPr>
            </a:br>
            <a:r>
              <a:rPr lang="en-GB" sz="3675" b="1" dirty="0">
                <a:solidFill>
                  <a:schemeClr val="bg2"/>
                </a:solidFill>
                <a:latin typeface="Calibri" panose="020F0502020204030204" pitchFamily="34" charset="0"/>
                <a:ea typeface="Calibri" panose="020F0502020204030204" pitchFamily="34" charset="0"/>
                <a:cs typeface="Calibri" panose="020F0502020204030204" pitchFamily="34" charset="0"/>
              </a:rPr>
              <a:t>the bonds of injustice, to undo the thongs </a:t>
            </a:r>
            <a:br>
              <a:rPr lang="en-GB" sz="3675" b="1" dirty="0">
                <a:solidFill>
                  <a:schemeClr val="bg2"/>
                </a:solidFill>
                <a:latin typeface="Calibri" panose="020F0502020204030204" pitchFamily="34" charset="0"/>
                <a:ea typeface="Calibri" panose="020F0502020204030204" pitchFamily="34" charset="0"/>
                <a:cs typeface="Calibri" panose="020F0502020204030204" pitchFamily="34" charset="0"/>
              </a:rPr>
            </a:br>
            <a:r>
              <a:rPr lang="en-GB" sz="3675" b="1" dirty="0">
                <a:solidFill>
                  <a:schemeClr val="bg2"/>
                </a:solidFill>
                <a:latin typeface="Calibri" panose="020F0502020204030204" pitchFamily="34" charset="0"/>
                <a:ea typeface="Calibri" panose="020F0502020204030204" pitchFamily="34" charset="0"/>
                <a:cs typeface="Calibri" panose="020F0502020204030204" pitchFamily="34" charset="0"/>
              </a:rPr>
              <a:t>of the yoke, to let the oppressed go free, </a:t>
            </a:r>
            <a:br>
              <a:rPr lang="en-GB" sz="3675" b="1" dirty="0">
                <a:solidFill>
                  <a:schemeClr val="bg2"/>
                </a:solidFill>
                <a:latin typeface="Calibri" panose="020F0502020204030204" pitchFamily="34" charset="0"/>
                <a:ea typeface="Calibri" panose="020F0502020204030204" pitchFamily="34" charset="0"/>
                <a:cs typeface="Calibri" panose="020F0502020204030204" pitchFamily="34" charset="0"/>
              </a:rPr>
            </a:br>
            <a:r>
              <a:rPr lang="en-GB" sz="3675" b="1" dirty="0">
                <a:solidFill>
                  <a:schemeClr val="bg2"/>
                </a:solidFill>
                <a:latin typeface="Calibri" panose="020F0502020204030204" pitchFamily="34" charset="0"/>
                <a:ea typeface="Calibri" panose="020F0502020204030204" pitchFamily="34" charset="0"/>
                <a:cs typeface="Calibri" panose="020F0502020204030204" pitchFamily="34" charset="0"/>
              </a:rPr>
              <a:t>and to break every yoke? Is it not to share your bread with the hungry, and bring the homeless poor into your house; when you </a:t>
            </a:r>
            <a:br>
              <a:rPr lang="en-GB" sz="3675" b="1" dirty="0">
                <a:solidFill>
                  <a:schemeClr val="bg2"/>
                </a:solidFill>
                <a:latin typeface="Calibri" panose="020F0502020204030204" pitchFamily="34" charset="0"/>
                <a:ea typeface="Calibri" panose="020F0502020204030204" pitchFamily="34" charset="0"/>
                <a:cs typeface="Calibri" panose="020F0502020204030204" pitchFamily="34" charset="0"/>
              </a:rPr>
            </a:br>
            <a:r>
              <a:rPr lang="en-GB" sz="3675" b="1" dirty="0">
                <a:solidFill>
                  <a:schemeClr val="bg2"/>
                </a:solidFill>
                <a:latin typeface="Calibri" panose="020F0502020204030204" pitchFamily="34" charset="0"/>
                <a:ea typeface="Calibri" panose="020F0502020204030204" pitchFamily="34" charset="0"/>
                <a:cs typeface="Calibri" panose="020F0502020204030204" pitchFamily="34" charset="0"/>
              </a:rPr>
              <a:t>see the naked, to cover them, and not to </a:t>
            </a:r>
            <a:br>
              <a:rPr lang="en-GB" sz="3675" b="1" dirty="0">
                <a:solidFill>
                  <a:schemeClr val="bg2"/>
                </a:solidFill>
                <a:latin typeface="Calibri" panose="020F0502020204030204" pitchFamily="34" charset="0"/>
                <a:ea typeface="Calibri" panose="020F0502020204030204" pitchFamily="34" charset="0"/>
                <a:cs typeface="Calibri" panose="020F0502020204030204" pitchFamily="34" charset="0"/>
              </a:rPr>
            </a:br>
            <a:r>
              <a:rPr lang="en-GB" sz="3675" b="1" dirty="0">
                <a:solidFill>
                  <a:schemeClr val="bg2"/>
                </a:solidFill>
                <a:latin typeface="Calibri" panose="020F0502020204030204" pitchFamily="34" charset="0"/>
                <a:ea typeface="Calibri" panose="020F0502020204030204" pitchFamily="34" charset="0"/>
                <a:cs typeface="Calibri" panose="020F0502020204030204" pitchFamily="34" charset="0"/>
              </a:rPr>
              <a:t>hide yourself from your own kin? </a:t>
            </a:r>
          </a:p>
        </p:txBody>
      </p:sp>
    </p:spTree>
    <p:extLst>
      <p:ext uri="{BB962C8B-B14F-4D97-AF65-F5344CB8AC3E}">
        <p14:creationId xmlns:p14="http://schemas.microsoft.com/office/powerpoint/2010/main" val="9196431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749C28-5FF9-7D15-BC75-2660F481C14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A7C83A9-6A60-74B7-0086-C09077564615}"/>
              </a:ext>
            </a:extLst>
          </p:cNvPr>
          <p:cNvSpPr>
            <a:spLocks noGrp="1"/>
          </p:cNvSpPr>
          <p:nvPr>
            <p:ph type="ctrTitle"/>
          </p:nvPr>
        </p:nvSpPr>
        <p:spPr>
          <a:xfrm>
            <a:off x="211054" y="4056647"/>
            <a:ext cx="8253163" cy="1790700"/>
          </a:xfrm>
        </p:spPr>
        <p:txBody>
          <a:bodyPr>
            <a:normAutofit fontScale="90000"/>
          </a:bodyPr>
          <a:lstStyle/>
          <a:p>
            <a:pPr algn="l"/>
            <a:r>
              <a:rPr lang="en-GB" sz="3675" b="1" dirty="0">
                <a:solidFill>
                  <a:schemeClr val="bg2"/>
                </a:solidFill>
                <a:latin typeface="Calibri" panose="020F0502020204030204" pitchFamily="34" charset="0"/>
                <a:ea typeface="Calibri" panose="020F0502020204030204" pitchFamily="34" charset="0"/>
                <a:cs typeface="Calibri" panose="020F0502020204030204" pitchFamily="34" charset="0"/>
              </a:rPr>
              <a:t>Then your light shall break forth like the dawn, and your healing shall spring up quickly; your vindicator shall go before you, the glory of the LORD shall be your rearguard. Then you shall call, and the LORD will answer; you shall cry for help, and he will say, Here I am. If you remove the yoke from among you, the pointing of the finger, the speaking of evil, </a:t>
            </a:r>
            <a:br>
              <a:rPr lang="en-GB" sz="3675" b="1" dirty="0">
                <a:solidFill>
                  <a:schemeClr val="bg2"/>
                </a:solidFill>
                <a:latin typeface="Calibri" panose="020F0502020204030204" pitchFamily="34" charset="0"/>
                <a:ea typeface="Calibri" panose="020F0502020204030204" pitchFamily="34" charset="0"/>
                <a:cs typeface="Calibri" panose="020F0502020204030204" pitchFamily="34" charset="0"/>
              </a:rPr>
            </a:br>
            <a:br>
              <a:rPr lang="en-GB" sz="3675" b="1" dirty="0">
                <a:solidFill>
                  <a:schemeClr val="bg2"/>
                </a:solidFill>
                <a:latin typeface="Calibri" panose="020F0502020204030204" pitchFamily="34" charset="0"/>
                <a:ea typeface="Calibri" panose="020F0502020204030204" pitchFamily="34" charset="0"/>
                <a:cs typeface="Calibri" panose="020F0502020204030204" pitchFamily="34" charset="0"/>
              </a:rPr>
            </a:br>
            <a:endParaRPr lang="en-GB" sz="3675" b="1" dirty="0">
              <a:solidFill>
                <a:schemeClr val="bg2"/>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3586156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0500BE-60FA-6642-FFC4-2918F74C4CA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1E3A80C-085C-C1F8-8A41-E501DEA81E45}"/>
              </a:ext>
            </a:extLst>
          </p:cNvPr>
          <p:cNvSpPr>
            <a:spLocks noGrp="1"/>
          </p:cNvSpPr>
          <p:nvPr>
            <p:ph type="ctrTitle"/>
          </p:nvPr>
        </p:nvSpPr>
        <p:spPr>
          <a:xfrm>
            <a:off x="183982" y="3524250"/>
            <a:ext cx="8406566" cy="1790700"/>
          </a:xfrm>
        </p:spPr>
        <p:txBody>
          <a:bodyPr>
            <a:normAutofit fontScale="90000"/>
          </a:bodyPr>
          <a:lstStyle/>
          <a:p>
            <a:pPr algn="l"/>
            <a:r>
              <a:rPr lang="en-GB" sz="3675" b="1" dirty="0">
                <a:solidFill>
                  <a:schemeClr val="bg2"/>
                </a:solidFill>
                <a:latin typeface="Calibri" panose="020F0502020204030204" pitchFamily="34" charset="0"/>
                <a:ea typeface="Calibri" panose="020F0502020204030204" pitchFamily="34" charset="0"/>
                <a:cs typeface="Calibri" panose="020F0502020204030204" pitchFamily="34" charset="0"/>
              </a:rPr>
              <a:t>if you offer your food to the hungry and </a:t>
            </a:r>
            <a:br>
              <a:rPr lang="en-GB" sz="3675" b="1" dirty="0">
                <a:solidFill>
                  <a:schemeClr val="bg2"/>
                </a:solidFill>
                <a:latin typeface="Calibri" panose="020F0502020204030204" pitchFamily="34" charset="0"/>
                <a:ea typeface="Calibri" panose="020F0502020204030204" pitchFamily="34" charset="0"/>
                <a:cs typeface="Calibri" panose="020F0502020204030204" pitchFamily="34" charset="0"/>
              </a:rPr>
            </a:br>
            <a:r>
              <a:rPr lang="en-GB" sz="3675" b="1" dirty="0">
                <a:solidFill>
                  <a:schemeClr val="bg2"/>
                </a:solidFill>
                <a:latin typeface="Calibri" panose="020F0502020204030204" pitchFamily="34" charset="0"/>
                <a:ea typeface="Calibri" panose="020F0502020204030204" pitchFamily="34" charset="0"/>
                <a:cs typeface="Calibri" panose="020F0502020204030204" pitchFamily="34" charset="0"/>
              </a:rPr>
              <a:t>satisfy the needs of the afflicted, then your light shall rise in the darkness and your gloom be like the noonday. The LORD will guide you continually, and satisfy your needs in parched places,  and make your bones strong; and you shall be like a watered garden, like a spring of water, whose waters never fail.</a:t>
            </a:r>
            <a:br>
              <a:rPr lang="en-GB" sz="3675" b="1" dirty="0">
                <a:solidFill>
                  <a:schemeClr val="bg2"/>
                </a:solidFill>
                <a:latin typeface="Calibri" panose="020F0502020204030204" pitchFamily="34" charset="0"/>
                <a:ea typeface="Calibri" panose="020F0502020204030204" pitchFamily="34" charset="0"/>
                <a:cs typeface="Calibri" panose="020F0502020204030204" pitchFamily="34" charset="0"/>
              </a:rPr>
            </a:br>
            <a:endParaRPr lang="en-GB" sz="3675" b="1" dirty="0">
              <a:solidFill>
                <a:schemeClr val="bg2"/>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8720734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EAF73F-2D23-59B3-AD70-DBCED67B0679}"/>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52232363-6D4A-7982-1334-9233FF3BF5DF}"/>
              </a:ext>
            </a:extLst>
          </p:cNvPr>
          <p:cNvSpPr>
            <a:spLocks noGrp="1"/>
          </p:cNvSpPr>
          <p:nvPr>
            <p:ph type="ctrTitle"/>
          </p:nvPr>
        </p:nvSpPr>
        <p:spPr>
          <a:xfrm>
            <a:off x="449429" y="3171072"/>
            <a:ext cx="7248525" cy="1790700"/>
          </a:xfrm>
        </p:spPr>
        <p:txBody>
          <a:bodyPr>
            <a:normAutofit fontScale="90000"/>
          </a:bodyPr>
          <a:lstStyle/>
          <a:p>
            <a:pPr algn="l"/>
            <a:r>
              <a:rPr lang="en-GB" sz="6000" dirty="0">
                <a:solidFill>
                  <a:schemeClr val="bg2"/>
                </a:solidFill>
                <a:latin typeface="Franklin Gothic Demi" panose="020B0703020102020204" pitchFamily="34" charset="0"/>
              </a:rPr>
              <a:t>Hymn</a:t>
            </a:r>
            <a:br>
              <a:rPr lang="en-GB" sz="3975" b="1" dirty="0">
                <a:solidFill>
                  <a:schemeClr val="bg2"/>
                </a:solidFill>
                <a:latin typeface="Franklin Gothic Demi" panose="020B0703020102020204" pitchFamily="34" charset="0"/>
              </a:rPr>
            </a:br>
            <a:br>
              <a:rPr lang="en-GB" sz="3975" b="1" dirty="0">
                <a:solidFill>
                  <a:schemeClr val="bg2"/>
                </a:solidFill>
              </a:rPr>
            </a:br>
            <a:br>
              <a:rPr lang="en-GB" sz="2700" b="1" dirty="0">
                <a:solidFill>
                  <a:schemeClr val="bg2"/>
                </a:solidFill>
              </a:rPr>
            </a:br>
            <a:br>
              <a:rPr lang="en-GB" sz="2325" b="1" dirty="0">
                <a:solidFill>
                  <a:schemeClr val="bg2"/>
                </a:solidFill>
              </a:rPr>
            </a:br>
            <a:br>
              <a:rPr lang="en-GB" sz="4050" b="1" dirty="0">
                <a:solidFill>
                  <a:schemeClr val="bg2"/>
                </a:solidFill>
              </a:rPr>
            </a:br>
            <a:br>
              <a:rPr lang="en-GB" sz="4050" b="1" dirty="0">
                <a:solidFill>
                  <a:schemeClr val="bg2"/>
                </a:solidFill>
                <a:latin typeface="Franklin Gothic Demi" panose="020B0703020102020204" pitchFamily="34" charset="0"/>
              </a:rPr>
            </a:br>
            <a:endParaRPr lang="en-GB" sz="3300" b="1" dirty="0">
              <a:solidFill>
                <a:schemeClr val="bg2"/>
              </a:solidFill>
              <a:latin typeface="Franklin Gothic Demi" panose="020B0703020102020204" pitchFamily="34" charset="0"/>
            </a:endParaRPr>
          </a:p>
        </p:txBody>
      </p:sp>
    </p:spTree>
    <p:extLst>
      <p:ext uri="{BB962C8B-B14F-4D97-AF65-F5344CB8AC3E}">
        <p14:creationId xmlns:p14="http://schemas.microsoft.com/office/powerpoint/2010/main" val="18834716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D50B46-1B6D-5CE5-100A-C3300FF675F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2FA2198-D4A8-DEA2-C57D-7C0FBCD5A419}"/>
              </a:ext>
            </a:extLst>
          </p:cNvPr>
          <p:cNvSpPr>
            <a:spLocks noGrp="1"/>
          </p:cNvSpPr>
          <p:nvPr>
            <p:ph type="ctrTitle"/>
          </p:nvPr>
        </p:nvSpPr>
        <p:spPr>
          <a:xfrm>
            <a:off x="373481" y="1019676"/>
            <a:ext cx="6858000" cy="1790700"/>
          </a:xfrm>
        </p:spPr>
        <p:txBody>
          <a:bodyPr>
            <a:normAutofit/>
          </a:bodyPr>
          <a:lstStyle/>
          <a:p>
            <a:pPr algn="l"/>
            <a:r>
              <a:rPr lang="en-GB" sz="3675" b="1" dirty="0">
                <a:solidFill>
                  <a:srgbClr val="FFFF00"/>
                </a:solidFill>
                <a:latin typeface="Calibri" panose="020F0502020204030204" pitchFamily="34" charset="0"/>
                <a:ea typeface="Calibri" panose="020F0502020204030204" pitchFamily="34" charset="0"/>
                <a:cs typeface="Calibri" panose="020F0502020204030204" pitchFamily="34" charset="0"/>
              </a:rPr>
              <a:t>The Words of the hymn are inserted instead of this text.</a:t>
            </a:r>
            <a:endParaRPr lang="en-GB" b="1" dirty="0">
              <a:solidFill>
                <a:srgbClr val="FFFF00"/>
              </a:solidFill>
            </a:endParaRPr>
          </a:p>
        </p:txBody>
      </p:sp>
    </p:spTree>
    <p:extLst>
      <p:ext uri="{BB962C8B-B14F-4D97-AF65-F5344CB8AC3E}">
        <p14:creationId xmlns:p14="http://schemas.microsoft.com/office/powerpoint/2010/main" val="14660317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CD708B-158F-2FC1-4B93-4DF9F388B518}"/>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7BA2724D-98A1-4069-291C-F66BFE296A6C}"/>
              </a:ext>
            </a:extLst>
          </p:cNvPr>
          <p:cNvSpPr>
            <a:spLocks noGrp="1"/>
          </p:cNvSpPr>
          <p:nvPr>
            <p:ph type="ctrTitle"/>
          </p:nvPr>
        </p:nvSpPr>
        <p:spPr>
          <a:xfrm>
            <a:off x="449430" y="3171072"/>
            <a:ext cx="8086976" cy="1790700"/>
          </a:xfrm>
        </p:spPr>
        <p:txBody>
          <a:bodyPr>
            <a:normAutofit fontScale="90000"/>
          </a:bodyPr>
          <a:lstStyle/>
          <a:p>
            <a:pPr algn="l"/>
            <a:r>
              <a:rPr lang="en-GB" sz="6000" dirty="0">
                <a:solidFill>
                  <a:schemeClr val="bg2"/>
                </a:solidFill>
                <a:latin typeface="Franklin Gothic Demi" panose="020B0703020102020204" pitchFamily="34" charset="0"/>
              </a:rPr>
              <a:t>New Testament Reading</a:t>
            </a:r>
            <a:br>
              <a:rPr lang="en-GB" sz="6000" dirty="0">
                <a:solidFill>
                  <a:schemeClr val="bg2"/>
                </a:solidFill>
                <a:latin typeface="Franklin Gothic Demi" panose="020B0703020102020204" pitchFamily="34" charset="0"/>
              </a:rPr>
            </a:br>
            <a:br>
              <a:rPr lang="en-GB" sz="3975" dirty="0">
                <a:solidFill>
                  <a:schemeClr val="bg2"/>
                </a:solidFill>
                <a:latin typeface="Franklin Gothic Demi" panose="020B0703020102020204" pitchFamily="34" charset="0"/>
              </a:rPr>
            </a:br>
            <a:br>
              <a:rPr lang="en-GB" sz="2325" b="1" dirty="0">
                <a:solidFill>
                  <a:schemeClr val="bg2"/>
                </a:solidFill>
              </a:rPr>
            </a:br>
            <a:br>
              <a:rPr lang="en-GB" sz="4050" b="1" dirty="0">
                <a:solidFill>
                  <a:schemeClr val="bg2"/>
                </a:solidFill>
              </a:rPr>
            </a:br>
            <a:br>
              <a:rPr lang="en-GB" sz="4050" b="1" dirty="0">
                <a:solidFill>
                  <a:schemeClr val="bg2"/>
                </a:solidFill>
                <a:latin typeface="Franklin Gothic Demi" panose="020B0703020102020204" pitchFamily="34" charset="0"/>
              </a:rPr>
            </a:br>
            <a:r>
              <a:rPr lang="en-GB" sz="4050" dirty="0">
                <a:solidFill>
                  <a:schemeClr val="bg2"/>
                </a:solidFill>
                <a:latin typeface="Franklin Gothic Book" panose="020B0503020102020204" pitchFamily="34" charset="0"/>
              </a:rPr>
              <a:t>Ephesians 4. 1 -13</a:t>
            </a:r>
            <a:endParaRPr lang="en-GB" sz="3300" dirty="0">
              <a:solidFill>
                <a:schemeClr val="bg2"/>
              </a:solidFill>
              <a:latin typeface="Franklin Gothic Book" panose="020B0503020102020204" pitchFamily="34" charset="0"/>
            </a:endParaRPr>
          </a:p>
        </p:txBody>
      </p:sp>
    </p:spTree>
    <p:extLst>
      <p:ext uri="{BB962C8B-B14F-4D97-AF65-F5344CB8AC3E}">
        <p14:creationId xmlns:p14="http://schemas.microsoft.com/office/powerpoint/2010/main" val="19327488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BEA234-0F44-04E2-7D96-8E62AC1037B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F8C215C-EC03-FAC5-B890-9BF19515EE6F}"/>
              </a:ext>
            </a:extLst>
          </p:cNvPr>
          <p:cNvSpPr>
            <a:spLocks noGrp="1"/>
          </p:cNvSpPr>
          <p:nvPr>
            <p:ph type="ctrTitle"/>
          </p:nvPr>
        </p:nvSpPr>
        <p:spPr>
          <a:xfrm>
            <a:off x="220078" y="2919663"/>
            <a:ext cx="8406566" cy="1790700"/>
          </a:xfrm>
        </p:spPr>
        <p:txBody>
          <a:bodyPr>
            <a:normAutofit fontScale="90000"/>
          </a:bodyPr>
          <a:lstStyle/>
          <a:p>
            <a:pPr algn="l"/>
            <a:r>
              <a:rPr lang="en-GB" sz="3675" b="1" dirty="0">
                <a:solidFill>
                  <a:schemeClr val="bg2"/>
                </a:solidFill>
                <a:latin typeface="Calibri" panose="020F0502020204030204" pitchFamily="34" charset="0"/>
                <a:ea typeface="Calibri" panose="020F0502020204030204" pitchFamily="34" charset="0"/>
                <a:cs typeface="Calibri" panose="020F0502020204030204" pitchFamily="34" charset="0"/>
              </a:rPr>
              <a:t>I, therefore, the prisoner in the Lord, </a:t>
            </a:r>
            <a:br>
              <a:rPr lang="en-GB" sz="3675" b="1" dirty="0">
                <a:solidFill>
                  <a:schemeClr val="bg2"/>
                </a:solidFill>
                <a:latin typeface="Calibri" panose="020F0502020204030204" pitchFamily="34" charset="0"/>
                <a:ea typeface="Calibri" panose="020F0502020204030204" pitchFamily="34" charset="0"/>
                <a:cs typeface="Calibri" panose="020F0502020204030204" pitchFamily="34" charset="0"/>
              </a:rPr>
            </a:br>
            <a:r>
              <a:rPr lang="en-GB" sz="3675" b="1" dirty="0">
                <a:solidFill>
                  <a:schemeClr val="bg2"/>
                </a:solidFill>
                <a:latin typeface="Calibri" panose="020F0502020204030204" pitchFamily="34" charset="0"/>
                <a:ea typeface="Calibri" panose="020F0502020204030204" pitchFamily="34" charset="0"/>
                <a:cs typeface="Calibri" panose="020F0502020204030204" pitchFamily="34" charset="0"/>
              </a:rPr>
              <a:t>beg you to lead a life worthy of the calling to which you have been called, with all humility and gentleness, with patience, bearing with one another in love, making every effort to maintain the unity of the Spirit in the bond of peace. </a:t>
            </a:r>
          </a:p>
        </p:txBody>
      </p:sp>
    </p:spTree>
    <p:extLst>
      <p:ext uri="{BB962C8B-B14F-4D97-AF65-F5344CB8AC3E}">
        <p14:creationId xmlns:p14="http://schemas.microsoft.com/office/powerpoint/2010/main" val="20591171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5C6E89-67C1-AD67-382A-3EEFD80C6796}"/>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9BEBE841-EAE5-6014-6C4A-4FCC57DA0BC8}"/>
              </a:ext>
            </a:extLst>
          </p:cNvPr>
          <p:cNvSpPr>
            <a:spLocks noGrp="1"/>
          </p:cNvSpPr>
          <p:nvPr>
            <p:ph type="ctrTitle"/>
          </p:nvPr>
        </p:nvSpPr>
        <p:spPr>
          <a:xfrm>
            <a:off x="449429" y="3171072"/>
            <a:ext cx="8050881" cy="1790700"/>
          </a:xfrm>
        </p:spPr>
        <p:txBody>
          <a:bodyPr>
            <a:normAutofit fontScale="90000"/>
          </a:bodyPr>
          <a:lstStyle/>
          <a:p>
            <a:pPr algn="l"/>
            <a:r>
              <a:rPr lang="en-GB" sz="6000" dirty="0">
                <a:solidFill>
                  <a:schemeClr val="bg2"/>
                </a:solidFill>
                <a:latin typeface="Franklin Gothic Demi" panose="020B0703020102020204" pitchFamily="34" charset="0"/>
              </a:rPr>
              <a:t>Introductory Greeting</a:t>
            </a:r>
            <a:br>
              <a:rPr lang="en-GB" sz="6000" dirty="0">
                <a:solidFill>
                  <a:schemeClr val="bg2"/>
                </a:solidFill>
                <a:latin typeface="Franklin Gothic Demi" panose="020B0703020102020204" pitchFamily="34" charset="0"/>
              </a:rPr>
            </a:br>
            <a:br>
              <a:rPr lang="en-GB" sz="3975" dirty="0">
                <a:solidFill>
                  <a:schemeClr val="bg2"/>
                </a:solidFill>
                <a:latin typeface="Franklin Gothic Demi" panose="020B0703020102020204" pitchFamily="34" charset="0"/>
              </a:rPr>
            </a:br>
            <a:br>
              <a:rPr lang="en-GB" sz="2325" b="1" dirty="0">
                <a:solidFill>
                  <a:schemeClr val="bg2"/>
                </a:solidFill>
              </a:rPr>
            </a:br>
            <a:br>
              <a:rPr lang="en-GB" sz="4050" b="1" dirty="0">
                <a:solidFill>
                  <a:schemeClr val="bg2"/>
                </a:solidFill>
              </a:rPr>
            </a:br>
            <a:br>
              <a:rPr lang="en-GB" sz="4050" b="1" dirty="0">
                <a:solidFill>
                  <a:schemeClr val="bg2"/>
                </a:solidFill>
                <a:latin typeface="Franklin Gothic Demi" panose="020B0703020102020204" pitchFamily="34" charset="0"/>
              </a:rPr>
            </a:br>
            <a:r>
              <a:rPr lang="en-GB" sz="4050" dirty="0">
                <a:solidFill>
                  <a:schemeClr val="bg2"/>
                </a:solidFill>
                <a:latin typeface="Franklin Gothic Book" panose="020B0503020102020204" pitchFamily="34" charset="0"/>
              </a:rPr>
              <a:t>His Grace Bishop </a:t>
            </a:r>
            <a:r>
              <a:rPr lang="en-GB" sz="4050" dirty="0" err="1">
                <a:solidFill>
                  <a:schemeClr val="bg2"/>
                </a:solidFill>
                <a:latin typeface="Franklin Gothic Book" panose="020B0503020102020204" pitchFamily="34" charset="0"/>
              </a:rPr>
              <a:t>Hovakim</a:t>
            </a:r>
            <a:r>
              <a:rPr lang="en-GB" sz="4050" dirty="0">
                <a:solidFill>
                  <a:schemeClr val="bg2"/>
                </a:solidFill>
                <a:latin typeface="Franklin Gothic Book" panose="020B0503020102020204" pitchFamily="34" charset="0"/>
              </a:rPr>
              <a:t> Manukyan</a:t>
            </a:r>
            <a:endParaRPr lang="en-GB" sz="3300" dirty="0">
              <a:solidFill>
                <a:schemeClr val="bg2"/>
              </a:solidFill>
              <a:latin typeface="Franklin Gothic Book" panose="020B0503020102020204" pitchFamily="34" charset="0"/>
            </a:endParaRPr>
          </a:p>
        </p:txBody>
      </p:sp>
    </p:spTree>
    <p:extLst>
      <p:ext uri="{BB962C8B-B14F-4D97-AF65-F5344CB8AC3E}">
        <p14:creationId xmlns:p14="http://schemas.microsoft.com/office/powerpoint/2010/main" val="8704340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97CD85-7F73-07F6-8EF1-AADF36AF097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2FD1277-7CDC-5948-3620-F54CCFDEF66F}"/>
              </a:ext>
            </a:extLst>
          </p:cNvPr>
          <p:cNvSpPr>
            <a:spLocks noGrp="1"/>
          </p:cNvSpPr>
          <p:nvPr>
            <p:ph type="ctrTitle"/>
          </p:nvPr>
        </p:nvSpPr>
        <p:spPr>
          <a:xfrm>
            <a:off x="229101" y="3704723"/>
            <a:ext cx="8406566" cy="1790700"/>
          </a:xfrm>
        </p:spPr>
        <p:txBody>
          <a:bodyPr>
            <a:normAutofit fontScale="90000"/>
          </a:bodyPr>
          <a:lstStyle/>
          <a:p>
            <a:pPr algn="l"/>
            <a:r>
              <a:rPr lang="en-GB" sz="3675" b="1" dirty="0">
                <a:solidFill>
                  <a:schemeClr val="bg2"/>
                </a:solidFill>
                <a:latin typeface="Calibri" panose="020F0502020204030204" pitchFamily="34" charset="0"/>
                <a:ea typeface="Calibri" panose="020F0502020204030204" pitchFamily="34" charset="0"/>
                <a:cs typeface="Calibri" panose="020F0502020204030204" pitchFamily="34" charset="0"/>
              </a:rPr>
              <a:t>There is one body and one Spirit, just as </a:t>
            </a:r>
            <a:br>
              <a:rPr lang="en-GB" sz="3675" b="1" dirty="0">
                <a:solidFill>
                  <a:schemeClr val="bg2"/>
                </a:solidFill>
                <a:latin typeface="Calibri" panose="020F0502020204030204" pitchFamily="34" charset="0"/>
                <a:ea typeface="Calibri" panose="020F0502020204030204" pitchFamily="34" charset="0"/>
                <a:cs typeface="Calibri" panose="020F0502020204030204" pitchFamily="34" charset="0"/>
              </a:rPr>
            </a:br>
            <a:r>
              <a:rPr lang="en-GB" sz="3675" b="1" dirty="0">
                <a:solidFill>
                  <a:schemeClr val="bg2"/>
                </a:solidFill>
                <a:latin typeface="Calibri" panose="020F0502020204030204" pitchFamily="34" charset="0"/>
                <a:ea typeface="Calibri" panose="020F0502020204030204" pitchFamily="34" charset="0"/>
                <a:cs typeface="Calibri" panose="020F0502020204030204" pitchFamily="34" charset="0"/>
              </a:rPr>
              <a:t>you were called to the one hope of your </a:t>
            </a:r>
            <a:br>
              <a:rPr lang="en-GB" sz="3675" b="1" dirty="0">
                <a:solidFill>
                  <a:schemeClr val="bg2"/>
                </a:solidFill>
                <a:latin typeface="Calibri" panose="020F0502020204030204" pitchFamily="34" charset="0"/>
                <a:ea typeface="Calibri" panose="020F0502020204030204" pitchFamily="34" charset="0"/>
                <a:cs typeface="Calibri" panose="020F0502020204030204" pitchFamily="34" charset="0"/>
              </a:rPr>
            </a:br>
            <a:r>
              <a:rPr lang="en-GB" sz="3675" b="1" dirty="0">
                <a:solidFill>
                  <a:schemeClr val="bg2"/>
                </a:solidFill>
                <a:latin typeface="Calibri" panose="020F0502020204030204" pitchFamily="34" charset="0"/>
                <a:ea typeface="Calibri" panose="020F0502020204030204" pitchFamily="34" charset="0"/>
                <a:cs typeface="Calibri" panose="020F0502020204030204" pitchFamily="34" charset="0"/>
              </a:rPr>
              <a:t>calling, one Lord, one faith, one baptism, </a:t>
            </a:r>
            <a:br>
              <a:rPr lang="en-GB" sz="3675" b="1" dirty="0">
                <a:solidFill>
                  <a:schemeClr val="bg2"/>
                </a:solidFill>
                <a:latin typeface="Calibri" panose="020F0502020204030204" pitchFamily="34" charset="0"/>
                <a:ea typeface="Calibri" panose="020F0502020204030204" pitchFamily="34" charset="0"/>
                <a:cs typeface="Calibri" panose="020F0502020204030204" pitchFamily="34" charset="0"/>
              </a:rPr>
            </a:br>
            <a:r>
              <a:rPr lang="en-GB" sz="3675" b="1" dirty="0">
                <a:solidFill>
                  <a:schemeClr val="bg2"/>
                </a:solidFill>
                <a:latin typeface="Calibri" panose="020F0502020204030204" pitchFamily="34" charset="0"/>
                <a:ea typeface="Calibri" panose="020F0502020204030204" pitchFamily="34" charset="0"/>
                <a:cs typeface="Calibri" panose="020F0502020204030204" pitchFamily="34" charset="0"/>
              </a:rPr>
              <a:t>one God and Father of all, who is above all </a:t>
            </a:r>
            <a:br>
              <a:rPr lang="en-GB" sz="3675" b="1" dirty="0">
                <a:solidFill>
                  <a:schemeClr val="bg2"/>
                </a:solidFill>
                <a:latin typeface="Calibri" panose="020F0502020204030204" pitchFamily="34" charset="0"/>
                <a:ea typeface="Calibri" panose="020F0502020204030204" pitchFamily="34" charset="0"/>
                <a:cs typeface="Calibri" panose="020F0502020204030204" pitchFamily="34" charset="0"/>
              </a:rPr>
            </a:br>
            <a:r>
              <a:rPr lang="en-GB" sz="3675" b="1" dirty="0">
                <a:solidFill>
                  <a:schemeClr val="bg2"/>
                </a:solidFill>
                <a:latin typeface="Calibri" panose="020F0502020204030204" pitchFamily="34" charset="0"/>
                <a:ea typeface="Calibri" panose="020F0502020204030204" pitchFamily="34" charset="0"/>
                <a:cs typeface="Calibri" panose="020F0502020204030204" pitchFamily="34" charset="0"/>
              </a:rPr>
              <a:t>and through all and in all. But each of us was given grace according to the measure of Christ’s gift. </a:t>
            </a:r>
            <a:br>
              <a:rPr lang="en-GB" sz="3675" b="1" dirty="0">
                <a:solidFill>
                  <a:schemeClr val="bg2"/>
                </a:solidFill>
                <a:latin typeface="Calibri" panose="020F0502020204030204" pitchFamily="34" charset="0"/>
                <a:ea typeface="Calibri" panose="020F0502020204030204" pitchFamily="34" charset="0"/>
                <a:cs typeface="Calibri" panose="020F0502020204030204" pitchFamily="34" charset="0"/>
              </a:rPr>
            </a:br>
            <a:br>
              <a:rPr lang="en-GB" sz="3675" b="1" dirty="0">
                <a:solidFill>
                  <a:schemeClr val="bg2"/>
                </a:solidFill>
                <a:latin typeface="Calibri" panose="020F0502020204030204" pitchFamily="34" charset="0"/>
                <a:ea typeface="Calibri" panose="020F0502020204030204" pitchFamily="34" charset="0"/>
                <a:cs typeface="Calibri" panose="020F0502020204030204" pitchFamily="34" charset="0"/>
              </a:rPr>
            </a:br>
            <a:endParaRPr lang="en-GB" sz="3675" b="1" dirty="0">
              <a:solidFill>
                <a:schemeClr val="bg2"/>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0428964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D4EED3-1B8C-1811-89E0-56849CE6B17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C0CD1DE-E5E8-9B3D-D1DA-A5E5D341F4A0}"/>
              </a:ext>
            </a:extLst>
          </p:cNvPr>
          <p:cNvSpPr>
            <a:spLocks noGrp="1"/>
          </p:cNvSpPr>
          <p:nvPr>
            <p:ph type="ctrTitle"/>
          </p:nvPr>
        </p:nvSpPr>
        <p:spPr>
          <a:xfrm>
            <a:off x="265195" y="3939340"/>
            <a:ext cx="8406566" cy="1790700"/>
          </a:xfrm>
        </p:spPr>
        <p:txBody>
          <a:bodyPr>
            <a:normAutofit fontScale="90000"/>
          </a:bodyPr>
          <a:lstStyle/>
          <a:p>
            <a:pPr algn="l"/>
            <a:r>
              <a:rPr lang="en-GB" sz="3675" b="1" dirty="0">
                <a:solidFill>
                  <a:schemeClr val="bg2"/>
                </a:solidFill>
                <a:latin typeface="Calibri" panose="020F0502020204030204" pitchFamily="34" charset="0"/>
                <a:ea typeface="Calibri" panose="020F0502020204030204" pitchFamily="34" charset="0"/>
                <a:cs typeface="Calibri" panose="020F0502020204030204" pitchFamily="34" charset="0"/>
              </a:rPr>
              <a:t>Therefore it is said, ‘When he ascended </a:t>
            </a:r>
            <a:br>
              <a:rPr lang="en-GB" sz="3675" b="1" dirty="0">
                <a:solidFill>
                  <a:schemeClr val="bg2"/>
                </a:solidFill>
                <a:latin typeface="Calibri" panose="020F0502020204030204" pitchFamily="34" charset="0"/>
                <a:ea typeface="Calibri" panose="020F0502020204030204" pitchFamily="34" charset="0"/>
                <a:cs typeface="Calibri" panose="020F0502020204030204" pitchFamily="34" charset="0"/>
              </a:rPr>
            </a:br>
            <a:r>
              <a:rPr lang="en-GB" sz="3675" b="1" dirty="0">
                <a:solidFill>
                  <a:schemeClr val="bg2"/>
                </a:solidFill>
                <a:latin typeface="Calibri" panose="020F0502020204030204" pitchFamily="34" charset="0"/>
                <a:ea typeface="Calibri" panose="020F0502020204030204" pitchFamily="34" charset="0"/>
                <a:cs typeface="Calibri" panose="020F0502020204030204" pitchFamily="34" charset="0"/>
              </a:rPr>
              <a:t>on high he made captivity itself a captive; </a:t>
            </a:r>
            <a:br>
              <a:rPr lang="en-GB" sz="3675" b="1" dirty="0">
                <a:solidFill>
                  <a:schemeClr val="bg2"/>
                </a:solidFill>
                <a:latin typeface="Calibri" panose="020F0502020204030204" pitchFamily="34" charset="0"/>
                <a:ea typeface="Calibri" panose="020F0502020204030204" pitchFamily="34" charset="0"/>
                <a:cs typeface="Calibri" panose="020F0502020204030204" pitchFamily="34" charset="0"/>
              </a:rPr>
            </a:br>
            <a:r>
              <a:rPr lang="en-GB" sz="3675" b="1" dirty="0">
                <a:solidFill>
                  <a:schemeClr val="bg2"/>
                </a:solidFill>
                <a:latin typeface="Calibri" panose="020F0502020204030204" pitchFamily="34" charset="0"/>
                <a:ea typeface="Calibri" panose="020F0502020204030204" pitchFamily="34" charset="0"/>
                <a:cs typeface="Calibri" panose="020F0502020204030204" pitchFamily="34" charset="0"/>
              </a:rPr>
              <a:t>he gave gifts to his people.’ (When it says,</a:t>
            </a:r>
            <a:br>
              <a:rPr lang="en-GB" sz="3675" b="1" dirty="0">
                <a:solidFill>
                  <a:schemeClr val="bg2"/>
                </a:solidFill>
                <a:latin typeface="Calibri" panose="020F0502020204030204" pitchFamily="34" charset="0"/>
                <a:ea typeface="Calibri" panose="020F0502020204030204" pitchFamily="34" charset="0"/>
                <a:cs typeface="Calibri" panose="020F0502020204030204" pitchFamily="34" charset="0"/>
              </a:rPr>
            </a:br>
            <a:r>
              <a:rPr lang="en-GB" sz="3675" b="1" dirty="0">
                <a:solidFill>
                  <a:schemeClr val="bg2"/>
                </a:solidFill>
                <a:latin typeface="Calibri" panose="020F0502020204030204" pitchFamily="34" charset="0"/>
                <a:ea typeface="Calibri" panose="020F0502020204030204" pitchFamily="34" charset="0"/>
                <a:cs typeface="Calibri" panose="020F0502020204030204" pitchFamily="34" charset="0"/>
              </a:rPr>
              <a:t>‘He ascended,’ what does it mean but that he had also descended into the lower parts of the earth? He who descended is the same one who ascended far above all the heavens, so that he might fill all things.)</a:t>
            </a:r>
            <a:br>
              <a:rPr lang="en-GB" sz="3675" b="1" dirty="0">
                <a:solidFill>
                  <a:schemeClr val="bg2"/>
                </a:solidFill>
                <a:latin typeface="Calibri" panose="020F0502020204030204" pitchFamily="34" charset="0"/>
                <a:ea typeface="Calibri" panose="020F0502020204030204" pitchFamily="34" charset="0"/>
                <a:cs typeface="Calibri" panose="020F0502020204030204" pitchFamily="34" charset="0"/>
              </a:rPr>
            </a:br>
            <a:br>
              <a:rPr lang="en-GB" sz="3675" b="1" dirty="0">
                <a:solidFill>
                  <a:schemeClr val="bg2"/>
                </a:solidFill>
                <a:latin typeface="Calibri" panose="020F0502020204030204" pitchFamily="34" charset="0"/>
                <a:ea typeface="Calibri" panose="020F0502020204030204" pitchFamily="34" charset="0"/>
                <a:cs typeface="Calibri" panose="020F0502020204030204" pitchFamily="34" charset="0"/>
              </a:rPr>
            </a:br>
            <a:endParaRPr lang="en-GB" sz="3675" b="1" dirty="0">
              <a:solidFill>
                <a:schemeClr val="bg2"/>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3348092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067070-3B5D-D6E6-7543-798A318A507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3005D2B-61F1-EC61-C0D6-27C57563FF10}"/>
              </a:ext>
            </a:extLst>
          </p:cNvPr>
          <p:cNvSpPr>
            <a:spLocks noGrp="1"/>
          </p:cNvSpPr>
          <p:nvPr>
            <p:ph type="ctrTitle"/>
          </p:nvPr>
        </p:nvSpPr>
        <p:spPr>
          <a:xfrm>
            <a:off x="238123" y="3984458"/>
            <a:ext cx="8406566" cy="1790700"/>
          </a:xfrm>
        </p:spPr>
        <p:txBody>
          <a:bodyPr>
            <a:normAutofit fontScale="90000"/>
          </a:bodyPr>
          <a:lstStyle/>
          <a:p>
            <a:pPr algn="l"/>
            <a:r>
              <a:rPr lang="en-GB" sz="3675" b="1" dirty="0">
                <a:solidFill>
                  <a:schemeClr val="bg2"/>
                </a:solidFill>
                <a:latin typeface="Calibri" panose="020F0502020204030204" pitchFamily="34" charset="0"/>
                <a:ea typeface="Calibri" panose="020F0502020204030204" pitchFamily="34" charset="0"/>
                <a:cs typeface="Calibri" panose="020F0502020204030204" pitchFamily="34" charset="0"/>
              </a:rPr>
              <a:t>The gifts he gave were that some would </a:t>
            </a:r>
            <a:br>
              <a:rPr lang="en-GB" sz="3675" b="1" dirty="0">
                <a:solidFill>
                  <a:schemeClr val="bg2"/>
                </a:solidFill>
                <a:latin typeface="Calibri" panose="020F0502020204030204" pitchFamily="34" charset="0"/>
                <a:ea typeface="Calibri" panose="020F0502020204030204" pitchFamily="34" charset="0"/>
                <a:cs typeface="Calibri" panose="020F0502020204030204" pitchFamily="34" charset="0"/>
              </a:rPr>
            </a:br>
            <a:r>
              <a:rPr lang="en-GB" sz="3675" b="1" dirty="0">
                <a:solidFill>
                  <a:schemeClr val="bg2"/>
                </a:solidFill>
                <a:latin typeface="Calibri" panose="020F0502020204030204" pitchFamily="34" charset="0"/>
                <a:ea typeface="Calibri" panose="020F0502020204030204" pitchFamily="34" charset="0"/>
                <a:cs typeface="Calibri" panose="020F0502020204030204" pitchFamily="34" charset="0"/>
              </a:rPr>
              <a:t>be apostles, some prophets, some </a:t>
            </a:r>
            <a:br>
              <a:rPr lang="en-GB" sz="3675" b="1" dirty="0">
                <a:solidFill>
                  <a:schemeClr val="bg2"/>
                </a:solidFill>
                <a:latin typeface="Calibri" panose="020F0502020204030204" pitchFamily="34" charset="0"/>
                <a:ea typeface="Calibri" panose="020F0502020204030204" pitchFamily="34" charset="0"/>
                <a:cs typeface="Calibri" panose="020F0502020204030204" pitchFamily="34" charset="0"/>
              </a:rPr>
            </a:br>
            <a:r>
              <a:rPr lang="en-GB" sz="3675" b="1" dirty="0">
                <a:solidFill>
                  <a:schemeClr val="bg2"/>
                </a:solidFill>
                <a:latin typeface="Calibri" panose="020F0502020204030204" pitchFamily="34" charset="0"/>
                <a:ea typeface="Calibri" panose="020F0502020204030204" pitchFamily="34" charset="0"/>
                <a:cs typeface="Calibri" panose="020F0502020204030204" pitchFamily="34" charset="0"/>
              </a:rPr>
              <a:t>evangelists, some pastors and teachers, </a:t>
            </a:r>
            <a:br>
              <a:rPr lang="en-GB" sz="3675" b="1" dirty="0">
                <a:solidFill>
                  <a:schemeClr val="bg2"/>
                </a:solidFill>
                <a:latin typeface="Calibri" panose="020F0502020204030204" pitchFamily="34" charset="0"/>
                <a:ea typeface="Calibri" panose="020F0502020204030204" pitchFamily="34" charset="0"/>
                <a:cs typeface="Calibri" panose="020F0502020204030204" pitchFamily="34" charset="0"/>
              </a:rPr>
            </a:br>
            <a:r>
              <a:rPr lang="en-GB" sz="3675" b="1" dirty="0">
                <a:solidFill>
                  <a:schemeClr val="bg2"/>
                </a:solidFill>
                <a:latin typeface="Calibri" panose="020F0502020204030204" pitchFamily="34" charset="0"/>
                <a:ea typeface="Calibri" panose="020F0502020204030204" pitchFamily="34" charset="0"/>
                <a:cs typeface="Calibri" panose="020F0502020204030204" pitchFamily="34" charset="0"/>
              </a:rPr>
              <a:t>to equip the saints for the work of ministry, </a:t>
            </a:r>
            <a:br>
              <a:rPr lang="en-GB" sz="3675" b="1" dirty="0">
                <a:solidFill>
                  <a:schemeClr val="bg2"/>
                </a:solidFill>
                <a:latin typeface="Calibri" panose="020F0502020204030204" pitchFamily="34" charset="0"/>
                <a:ea typeface="Calibri" panose="020F0502020204030204" pitchFamily="34" charset="0"/>
                <a:cs typeface="Calibri" panose="020F0502020204030204" pitchFamily="34" charset="0"/>
              </a:rPr>
            </a:br>
            <a:r>
              <a:rPr lang="en-GB" sz="3675" b="1" dirty="0">
                <a:solidFill>
                  <a:schemeClr val="bg2"/>
                </a:solidFill>
                <a:latin typeface="Calibri" panose="020F0502020204030204" pitchFamily="34" charset="0"/>
                <a:ea typeface="Calibri" panose="020F0502020204030204" pitchFamily="34" charset="0"/>
                <a:cs typeface="Calibri" panose="020F0502020204030204" pitchFamily="34" charset="0"/>
              </a:rPr>
              <a:t>for building up the body of Christ, until all </a:t>
            </a:r>
            <a:br>
              <a:rPr lang="en-GB" sz="3675" b="1" dirty="0">
                <a:solidFill>
                  <a:schemeClr val="bg2"/>
                </a:solidFill>
                <a:latin typeface="Calibri" panose="020F0502020204030204" pitchFamily="34" charset="0"/>
                <a:ea typeface="Calibri" panose="020F0502020204030204" pitchFamily="34" charset="0"/>
                <a:cs typeface="Calibri" panose="020F0502020204030204" pitchFamily="34" charset="0"/>
              </a:rPr>
            </a:br>
            <a:r>
              <a:rPr lang="en-GB" sz="3675" b="1" dirty="0">
                <a:solidFill>
                  <a:schemeClr val="bg2"/>
                </a:solidFill>
                <a:latin typeface="Calibri" panose="020F0502020204030204" pitchFamily="34" charset="0"/>
                <a:ea typeface="Calibri" panose="020F0502020204030204" pitchFamily="34" charset="0"/>
                <a:cs typeface="Calibri" panose="020F0502020204030204" pitchFamily="34" charset="0"/>
              </a:rPr>
              <a:t>of us come to the unity of the faith and of the knowledge of the Son of God, to maturity, </a:t>
            </a:r>
            <a:br>
              <a:rPr lang="en-GB" sz="3675" b="1" dirty="0">
                <a:solidFill>
                  <a:schemeClr val="bg2"/>
                </a:solidFill>
                <a:latin typeface="Calibri" panose="020F0502020204030204" pitchFamily="34" charset="0"/>
                <a:ea typeface="Calibri" panose="020F0502020204030204" pitchFamily="34" charset="0"/>
                <a:cs typeface="Calibri" panose="020F0502020204030204" pitchFamily="34" charset="0"/>
              </a:rPr>
            </a:br>
            <a:r>
              <a:rPr lang="en-GB" sz="3675" b="1" dirty="0">
                <a:solidFill>
                  <a:schemeClr val="bg2"/>
                </a:solidFill>
                <a:latin typeface="Calibri" panose="020F0502020204030204" pitchFamily="34" charset="0"/>
                <a:ea typeface="Calibri" panose="020F0502020204030204" pitchFamily="34" charset="0"/>
                <a:cs typeface="Calibri" panose="020F0502020204030204" pitchFamily="34" charset="0"/>
              </a:rPr>
              <a:t>to the measure of the full stature of Christ.</a:t>
            </a:r>
            <a:br>
              <a:rPr lang="en-GB" sz="3675" b="1" dirty="0">
                <a:solidFill>
                  <a:schemeClr val="bg2"/>
                </a:solidFill>
                <a:latin typeface="Calibri" panose="020F0502020204030204" pitchFamily="34" charset="0"/>
                <a:ea typeface="Calibri" panose="020F0502020204030204" pitchFamily="34" charset="0"/>
                <a:cs typeface="Calibri" panose="020F0502020204030204" pitchFamily="34" charset="0"/>
              </a:rPr>
            </a:br>
            <a:br>
              <a:rPr lang="en-GB" sz="3675" b="1" dirty="0">
                <a:solidFill>
                  <a:schemeClr val="bg2"/>
                </a:solidFill>
                <a:latin typeface="Calibri" panose="020F0502020204030204" pitchFamily="34" charset="0"/>
                <a:ea typeface="Calibri" panose="020F0502020204030204" pitchFamily="34" charset="0"/>
                <a:cs typeface="Calibri" panose="020F0502020204030204" pitchFamily="34" charset="0"/>
              </a:rPr>
            </a:br>
            <a:endParaRPr lang="en-GB" sz="3675" b="1" dirty="0">
              <a:solidFill>
                <a:schemeClr val="bg2"/>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7324448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61D88B-A3FC-00CC-10A7-E4AF79A271CE}"/>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FBCA283C-3EF3-EE29-2FFB-DE537473AD3E}"/>
              </a:ext>
            </a:extLst>
          </p:cNvPr>
          <p:cNvSpPr>
            <a:spLocks noGrp="1"/>
          </p:cNvSpPr>
          <p:nvPr>
            <p:ph type="ctrTitle"/>
          </p:nvPr>
        </p:nvSpPr>
        <p:spPr>
          <a:xfrm>
            <a:off x="273217" y="3741068"/>
            <a:ext cx="8086976" cy="1790700"/>
          </a:xfrm>
        </p:spPr>
        <p:txBody>
          <a:bodyPr>
            <a:normAutofit fontScale="90000"/>
          </a:bodyPr>
          <a:lstStyle/>
          <a:p>
            <a:pPr algn="l"/>
            <a:r>
              <a:rPr lang="en-GB" sz="6000" dirty="0">
                <a:solidFill>
                  <a:schemeClr val="bg2"/>
                </a:solidFill>
                <a:latin typeface="Franklin Gothic Demi" panose="020B0703020102020204" pitchFamily="34" charset="0"/>
              </a:rPr>
              <a:t>Gospel Reading</a:t>
            </a:r>
            <a:br>
              <a:rPr lang="en-GB" sz="3000" dirty="0">
                <a:solidFill>
                  <a:schemeClr val="bg2"/>
                </a:solidFill>
                <a:latin typeface="Franklin Gothic Demi" panose="020B0703020102020204" pitchFamily="34" charset="0"/>
              </a:rPr>
            </a:br>
            <a:br>
              <a:rPr lang="en-GB" sz="1650" dirty="0">
                <a:solidFill>
                  <a:schemeClr val="bg2"/>
                </a:solidFill>
                <a:latin typeface="Franklin Gothic Demi" panose="020B0703020102020204" pitchFamily="34" charset="0"/>
              </a:rPr>
            </a:br>
            <a:r>
              <a:rPr lang="en-GB" sz="4050" dirty="0">
                <a:solidFill>
                  <a:schemeClr val="bg2"/>
                </a:solidFill>
                <a:latin typeface="Franklin Gothic Demi" panose="020B0703020102020204" pitchFamily="34" charset="0"/>
              </a:rPr>
              <a:t>Peace to all. </a:t>
            </a:r>
            <a:r>
              <a:rPr lang="en-GB" sz="4050" dirty="0">
                <a:solidFill>
                  <a:srgbClr val="FFFF00"/>
                </a:solidFill>
                <a:latin typeface="Franklin Gothic Demi" panose="020B0703020102020204" pitchFamily="34" charset="0"/>
              </a:rPr>
              <a:t>And with your spirit.</a:t>
            </a:r>
            <a:br>
              <a:rPr lang="en-GB" sz="2325" dirty="0">
                <a:solidFill>
                  <a:schemeClr val="bg2"/>
                </a:solidFill>
                <a:latin typeface="Franklin Gothic Demi" panose="020B0703020102020204" pitchFamily="34" charset="0"/>
              </a:rPr>
            </a:br>
            <a:br>
              <a:rPr lang="en-GB" sz="2325" dirty="0">
                <a:solidFill>
                  <a:schemeClr val="bg2"/>
                </a:solidFill>
                <a:latin typeface="Franklin Gothic Demi" panose="020B0703020102020204" pitchFamily="34" charset="0"/>
              </a:rPr>
            </a:br>
            <a:r>
              <a:rPr lang="en-GB" sz="4050" dirty="0">
                <a:solidFill>
                  <a:schemeClr val="bg2"/>
                </a:solidFill>
                <a:latin typeface="Franklin Gothic Demi" panose="020B0703020102020204" pitchFamily="34" charset="0"/>
              </a:rPr>
              <a:t>Let us be attentive to the holy Gospel of Jesus Christ according to John chapter 12 and verses 31 to 36.</a:t>
            </a:r>
            <a:br>
              <a:rPr lang="en-GB" sz="2325" dirty="0">
                <a:solidFill>
                  <a:schemeClr val="bg2"/>
                </a:solidFill>
                <a:latin typeface="Franklin Gothic Demi" panose="020B0703020102020204" pitchFamily="34" charset="0"/>
              </a:rPr>
            </a:br>
            <a:br>
              <a:rPr lang="en-GB" sz="2325" dirty="0">
                <a:solidFill>
                  <a:schemeClr val="bg2"/>
                </a:solidFill>
                <a:latin typeface="Franklin Gothic Demi" panose="020B0703020102020204" pitchFamily="34" charset="0"/>
              </a:rPr>
            </a:br>
            <a:r>
              <a:rPr lang="en-GB" sz="4050" dirty="0">
                <a:solidFill>
                  <a:srgbClr val="FFFF00"/>
                </a:solidFill>
                <a:latin typeface="Franklin Gothic Demi" panose="020B0703020102020204" pitchFamily="34" charset="0"/>
              </a:rPr>
              <a:t>Glory to You, Lord our God.</a:t>
            </a:r>
            <a:br>
              <a:rPr lang="en-GB" sz="4050" dirty="0">
                <a:solidFill>
                  <a:schemeClr val="bg2"/>
                </a:solidFill>
                <a:latin typeface="Franklin Gothic Demi" panose="020B0703020102020204" pitchFamily="34" charset="0"/>
              </a:rPr>
            </a:br>
            <a:endParaRPr lang="en-GB" sz="3300" dirty="0">
              <a:solidFill>
                <a:schemeClr val="bg2"/>
              </a:solidFill>
              <a:latin typeface="Franklin Gothic Demi" panose="020B0703020102020204" pitchFamily="34" charset="0"/>
            </a:endParaRPr>
          </a:p>
        </p:txBody>
      </p:sp>
    </p:spTree>
    <p:extLst>
      <p:ext uri="{BB962C8B-B14F-4D97-AF65-F5344CB8AC3E}">
        <p14:creationId xmlns:p14="http://schemas.microsoft.com/office/powerpoint/2010/main" val="9792524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7EC814-F45A-2F76-2D80-6260918EB59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E25D3F8-16E4-EEEF-1766-9D048E46A38F}"/>
              </a:ext>
            </a:extLst>
          </p:cNvPr>
          <p:cNvSpPr>
            <a:spLocks noGrp="1"/>
          </p:cNvSpPr>
          <p:nvPr>
            <p:ph type="ctrTitle"/>
          </p:nvPr>
        </p:nvSpPr>
        <p:spPr>
          <a:xfrm>
            <a:off x="183983" y="3524250"/>
            <a:ext cx="8253163" cy="1790700"/>
          </a:xfrm>
        </p:spPr>
        <p:txBody>
          <a:bodyPr>
            <a:normAutofit fontScale="90000"/>
          </a:bodyPr>
          <a:lstStyle/>
          <a:p>
            <a:pPr algn="l"/>
            <a:br>
              <a:rPr lang="en-GB" sz="3675" b="1" dirty="0">
                <a:solidFill>
                  <a:schemeClr val="bg2"/>
                </a:solidFill>
                <a:latin typeface="Calibri" panose="020F0502020204030204" pitchFamily="34" charset="0"/>
                <a:ea typeface="Calibri" panose="020F0502020204030204" pitchFamily="34" charset="0"/>
                <a:cs typeface="Calibri" panose="020F0502020204030204" pitchFamily="34" charset="0"/>
              </a:rPr>
            </a:br>
            <a:br>
              <a:rPr lang="en-GB" sz="3675" b="1" dirty="0">
                <a:solidFill>
                  <a:schemeClr val="bg2"/>
                </a:solidFill>
                <a:latin typeface="Calibri" panose="020F0502020204030204" pitchFamily="34" charset="0"/>
                <a:ea typeface="Calibri" panose="020F0502020204030204" pitchFamily="34" charset="0"/>
                <a:cs typeface="Calibri" panose="020F0502020204030204" pitchFamily="34" charset="0"/>
              </a:rPr>
            </a:br>
            <a:r>
              <a:rPr lang="en-GB" sz="3675" b="1" dirty="0">
                <a:solidFill>
                  <a:schemeClr val="bg2"/>
                </a:solidFill>
                <a:latin typeface="Calibri" panose="020F0502020204030204" pitchFamily="34" charset="0"/>
                <a:ea typeface="Calibri" panose="020F0502020204030204" pitchFamily="34" charset="0"/>
                <a:cs typeface="Calibri" panose="020F0502020204030204" pitchFamily="34" charset="0"/>
              </a:rPr>
              <a:t>[Jesus said to the crowd:] ‘Now is the judgement of this world; now the ruler of </a:t>
            </a:r>
            <a:br>
              <a:rPr lang="en-GB" sz="3675" b="1" dirty="0">
                <a:solidFill>
                  <a:schemeClr val="bg2"/>
                </a:solidFill>
                <a:latin typeface="Calibri" panose="020F0502020204030204" pitchFamily="34" charset="0"/>
                <a:ea typeface="Calibri" panose="020F0502020204030204" pitchFamily="34" charset="0"/>
                <a:cs typeface="Calibri" panose="020F0502020204030204" pitchFamily="34" charset="0"/>
              </a:rPr>
            </a:br>
            <a:r>
              <a:rPr lang="en-GB" sz="3675" b="1" dirty="0">
                <a:solidFill>
                  <a:schemeClr val="bg2"/>
                </a:solidFill>
                <a:latin typeface="Calibri" panose="020F0502020204030204" pitchFamily="34" charset="0"/>
                <a:ea typeface="Calibri" panose="020F0502020204030204" pitchFamily="34" charset="0"/>
                <a:cs typeface="Calibri" panose="020F0502020204030204" pitchFamily="34" charset="0"/>
              </a:rPr>
              <a:t>this world will be driven out. And I, when I am lifted up from the earth, will draw all people to myself.’ He said this to indicate the kind of death he was to die. The crowd answered him, ‘We have heard from the law that the Messiah remains for ever. How can you say that the Son of Man must be lifted up? </a:t>
            </a:r>
          </a:p>
        </p:txBody>
      </p:sp>
    </p:spTree>
    <p:extLst>
      <p:ext uri="{BB962C8B-B14F-4D97-AF65-F5344CB8AC3E}">
        <p14:creationId xmlns:p14="http://schemas.microsoft.com/office/powerpoint/2010/main" val="33689317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E89A31-799F-49ED-72FA-5C80A486159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FD52D3E-14E6-8BCF-9237-41D2B1058CDF}"/>
              </a:ext>
            </a:extLst>
          </p:cNvPr>
          <p:cNvSpPr>
            <a:spLocks noGrp="1"/>
          </p:cNvSpPr>
          <p:nvPr>
            <p:ph type="ctrTitle"/>
          </p:nvPr>
        </p:nvSpPr>
        <p:spPr>
          <a:xfrm>
            <a:off x="282995" y="3582403"/>
            <a:ext cx="8578015" cy="1790700"/>
          </a:xfrm>
        </p:spPr>
        <p:txBody>
          <a:bodyPr>
            <a:normAutofit fontScale="90000"/>
          </a:bodyPr>
          <a:lstStyle/>
          <a:p>
            <a:pPr algn="l"/>
            <a:r>
              <a:rPr lang="en-GB" sz="3675" b="1" dirty="0">
                <a:solidFill>
                  <a:schemeClr val="bg2"/>
                </a:solidFill>
                <a:latin typeface="Calibri" panose="020F0502020204030204" pitchFamily="34" charset="0"/>
                <a:ea typeface="Calibri" panose="020F0502020204030204" pitchFamily="34" charset="0"/>
                <a:cs typeface="Calibri" panose="020F0502020204030204" pitchFamily="34" charset="0"/>
              </a:rPr>
              <a:t>Who is this Son of Man?’ Jesus said to </a:t>
            </a:r>
            <a:br>
              <a:rPr lang="en-GB" sz="3675" b="1" dirty="0">
                <a:solidFill>
                  <a:schemeClr val="bg2"/>
                </a:solidFill>
                <a:latin typeface="Calibri" panose="020F0502020204030204" pitchFamily="34" charset="0"/>
                <a:ea typeface="Calibri" panose="020F0502020204030204" pitchFamily="34" charset="0"/>
                <a:cs typeface="Calibri" panose="020F0502020204030204" pitchFamily="34" charset="0"/>
              </a:rPr>
            </a:br>
            <a:r>
              <a:rPr lang="en-GB" sz="3675" b="1" dirty="0">
                <a:solidFill>
                  <a:schemeClr val="bg2"/>
                </a:solidFill>
                <a:latin typeface="Calibri" panose="020F0502020204030204" pitchFamily="34" charset="0"/>
                <a:ea typeface="Calibri" panose="020F0502020204030204" pitchFamily="34" charset="0"/>
                <a:cs typeface="Calibri" panose="020F0502020204030204" pitchFamily="34" charset="0"/>
              </a:rPr>
              <a:t>them, ‘The light is with you for a little </a:t>
            </a:r>
            <a:br>
              <a:rPr lang="en-GB" sz="3675" b="1" dirty="0">
                <a:solidFill>
                  <a:schemeClr val="bg2"/>
                </a:solidFill>
                <a:latin typeface="Calibri" panose="020F0502020204030204" pitchFamily="34" charset="0"/>
                <a:ea typeface="Calibri" panose="020F0502020204030204" pitchFamily="34" charset="0"/>
                <a:cs typeface="Calibri" panose="020F0502020204030204" pitchFamily="34" charset="0"/>
              </a:rPr>
            </a:br>
            <a:r>
              <a:rPr lang="en-GB" sz="3675" b="1" dirty="0">
                <a:solidFill>
                  <a:schemeClr val="bg2"/>
                </a:solidFill>
                <a:latin typeface="Calibri" panose="020F0502020204030204" pitchFamily="34" charset="0"/>
                <a:ea typeface="Calibri" panose="020F0502020204030204" pitchFamily="34" charset="0"/>
                <a:cs typeface="Calibri" panose="020F0502020204030204" pitchFamily="34" charset="0"/>
              </a:rPr>
              <a:t>longer. Walk while you have the light, so </a:t>
            </a:r>
            <a:br>
              <a:rPr lang="en-GB" sz="3675" b="1" dirty="0">
                <a:solidFill>
                  <a:schemeClr val="bg2"/>
                </a:solidFill>
                <a:latin typeface="Calibri" panose="020F0502020204030204" pitchFamily="34" charset="0"/>
                <a:ea typeface="Calibri" panose="020F0502020204030204" pitchFamily="34" charset="0"/>
                <a:cs typeface="Calibri" panose="020F0502020204030204" pitchFamily="34" charset="0"/>
              </a:rPr>
            </a:br>
            <a:r>
              <a:rPr lang="en-GB" sz="3675" b="1" dirty="0">
                <a:solidFill>
                  <a:schemeClr val="bg2"/>
                </a:solidFill>
                <a:latin typeface="Calibri" panose="020F0502020204030204" pitchFamily="34" charset="0"/>
                <a:ea typeface="Calibri" panose="020F0502020204030204" pitchFamily="34" charset="0"/>
                <a:cs typeface="Calibri" panose="020F0502020204030204" pitchFamily="34" charset="0"/>
              </a:rPr>
              <a:t>that the darkness may not overtake you. </a:t>
            </a:r>
            <a:br>
              <a:rPr lang="en-GB" sz="3675" b="1" dirty="0">
                <a:solidFill>
                  <a:schemeClr val="bg2"/>
                </a:solidFill>
                <a:latin typeface="Calibri" panose="020F0502020204030204" pitchFamily="34" charset="0"/>
                <a:ea typeface="Calibri" panose="020F0502020204030204" pitchFamily="34" charset="0"/>
                <a:cs typeface="Calibri" panose="020F0502020204030204" pitchFamily="34" charset="0"/>
              </a:rPr>
            </a:br>
            <a:r>
              <a:rPr lang="en-GB" sz="3675" b="1" dirty="0">
                <a:solidFill>
                  <a:schemeClr val="bg2"/>
                </a:solidFill>
                <a:latin typeface="Calibri" panose="020F0502020204030204" pitchFamily="34" charset="0"/>
                <a:ea typeface="Calibri" panose="020F0502020204030204" pitchFamily="34" charset="0"/>
                <a:cs typeface="Calibri" panose="020F0502020204030204" pitchFamily="34" charset="0"/>
              </a:rPr>
              <a:t>If you walk in the darkness, you do not know where you are going. While you have the </a:t>
            </a:r>
            <a:br>
              <a:rPr lang="en-GB" sz="3675" b="1" dirty="0">
                <a:solidFill>
                  <a:schemeClr val="bg2"/>
                </a:solidFill>
                <a:latin typeface="Calibri" panose="020F0502020204030204" pitchFamily="34" charset="0"/>
                <a:ea typeface="Calibri" panose="020F0502020204030204" pitchFamily="34" charset="0"/>
                <a:cs typeface="Calibri" panose="020F0502020204030204" pitchFamily="34" charset="0"/>
              </a:rPr>
            </a:br>
            <a:r>
              <a:rPr lang="en-GB" sz="3675" b="1" dirty="0">
                <a:solidFill>
                  <a:schemeClr val="bg2"/>
                </a:solidFill>
                <a:latin typeface="Calibri" panose="020F0502020204030204" pitchFamily="34" charset="0"/>
                <a:ea typeface="Calibri" panose="020F0502020204030204" pitchFamily="34" charset="0"/>
                <a:cs typeface="Calibri" panose="020F0502020204030204" pitchFamily="34" charset="0"/>
              </a:rPr>
              <a:t>light, believe in the light, so that you </a:t>
            </a:r>
            <a:br>
              <a:rPr lang="en-GB" sz="3675" b="1" dirty="0">
                <a:solidFill>
                  <a:schemeClr val="bg2"/>
                </a:solidFill>
                <a:latin typeface="Calibri" panose="020F0502020204030204" pitchFamily="34" charset="0"/>
                <a:ea typeface="Calibri" panose="020F0502020204030204" pitchFamily="34" charset="0"/>
                <a:cs typeface="Calibri" panose="020F0502020204030204" pitchFamily="34" charset="0"/>
              </a:rPr>
            </a:br>
            <a:r>
              <a:rPr lang="en-GB" sz="3675" b="1" dirty="0">
                <a:solidFill>
                  <a:schemeClr val="bg2"/>
                </a:solidFill>
                <a:latin typeface="Calibri" panose="020F0502020204030204" pitchFamily="34" charset="0"/>
                <a:ea typeface="Calibri" panose="020F0502020204030204" pitchFamily="34" charset="0"/>
                <a:cs typeface="Calibri" panose="020F0502020204030204" pitchFamily="34" charset="0"/>
              </a:rPr>
              <a:t>may become children of light.</a:t>
            </a:r>
            <a:br>
              <a:rPr lang="en-GB" sz="2325" b="1" dirty="0">
                <a:solidFill>
                  <a:schemeClr val="bg2"/>
                </a:solidFill>
                <a:latin typeface="Calibri" panose="020F0502020204030204" pitchFamily="34" charset="0"/>
                <a:ea typeface="Calibri" panose="020F0502020204030204" pitchFamily="34" charset="0"/>
                <a:cs typeface="Calibri" panose="020F0502020204030204" pitchFamily="34" charset="0"/>
              </a:rPr>
            </a:br>
            <a:br>
              <a:rPr lang="en-GB" sz="1500" b="1" dirty="0">
                <a:solidFill>
                  <a:schemeClr val="bg2"/>
                </a:solidFill>
                <a:latin typeface="Calibri" panose="020F0502020204030204" pitchFamily="34" charset="0"/>
                <a:ea typeface="Calibri" panose="020F0502020204030204" pitchFamily="34" charset="0"/>
                <a:cs typeface="Calibri" panose="020F0502020204030204" pitchFamily="34" charset="0"/>
              </a:rPr>
            </a:br>
            <a:r>
              <a:rPr lang="en-GB" sz="3675" b="1" dirty="0">
                <a:solidFill>
                  <a:srgbClr val="FFFF00"/>
                </a:solidFill>
                <a:latin typeface="Calibri" panose="020F0502020204030204" pitchFamily="34" charset="0"/>
                <a:ea typeface="Calibri" panose="020F0502020204030204" pitchFamily="34" charset="0"/>
                <a:cs typeface="Calibri" panose="020F0502020204030204" pitchFamily="34" charset="0"/>
              </a:rPr>
              <a:t>Glory to you, our Lord Jesus Christ.</a:t>
            </a:r>
          </a:p>
        </p:txBody>
      </p:sp>
    </p:spTree>
    <p:extLst>
      <p:ext uri="{BB962C8B-B14F-4D97-AF65-F5344CB8AC3E}">
        <p14:creationId xmlns:p14="http://schemas.microsoft.com/office/powerpoint/2010/main" val="40002298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73AF95-02E6-699C-807A-BE4BC46E526C}"/>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A802DC16-F1E6-431E-D270-E01D98F7F810}"/>
              </a:ext>
            </a:extLst>
          </p:cNvPr>
          <p:cNvSpPr>
            <a:spLocks noGrp="1"/>
          </p:cNvSpPr>
          <p:nvPr>
            <p:ph type="ctrTitle"/>
          </p:nvPr>
        </p:nvSpPr>
        <p:spPr>
          <a:xfrm>
            <a:off x="449430" y="3171072"/>
            <a:ext cx="8086976" cy="1790700"/>
          </a:xfrm>
        </p:spPr>
        <p:txBody>
          <a:bodyPr>
            <a:normAutofit fontScale="90000"/>
          </a:bodyPr>
          <a:lstStyle/>
          <a:p>
            <a:pPr algn="l"/>
            <a:r>
              <a:rPr lang="en-GB" sz="6000" dirty="0">
                <a:solidFill>
                  <a:schemeClr val="bg2"/>
                </a:solidFill>
                <a:latin typeface="Franklin Gothic Demi" panose="020B0703020102020204" pitchFamily="34" charset="0"/>
              </a:rPr>
              <a:t>The Sermon</a:t>
            </a:r>
            <a:br>
              <a:rPr lang="en-GB" sz="6000" dirty="0">
                <a:solidFill>
                  <a:schemeClr val="bg2"/>
                </a:solidFill>
                <a:latin typeface="Franklin Gothic Demi" panose="020B0703020102020204" pitchFamily="34" charset="0"/>
              </a:rPr>
            </a:br>
            <a:br>
              <a:rPr lang="en-GB" sz="3975" dirty="0">
                <a:solidFill>
                  <a:schemeClr val="bg2"/>
                </a:solidFill>
                <a:latin typeface="Franklin Gothic Demi" panose="020B0703020102020204" pitchFamily="34" charset="0"/>
              </a:rPr>
            </a:br>
            <a:br>
              <a:rPr lang="en-GB" sz="2325" b="1" dirty="0">
                <a:solidFill>
                  <a:schemeClr val="bg2"/>
                </a:solidFill>
              </a:rPr>
            </a:br>
            <a:br>
              <a:rPr lang="en-GB" sz="4050" b="1" dirty="0">
                <a:solidFill>
                  <a:schemeClr val="bg2"/>
                </a:solidFill>
              </a:rPr>
            </a:br>
            <a:br>
              <a:rPr lang="en-GB" sz="4050" b="1" dirty="0">
                <a:solidFill>
                  <a:schemeClr val="bg2"/>
                </a:solidFill>
                <a:latin typeface="Franklin Gothic Demi" panose="020B0703020102020204" pitchFamily="34" charset="0"/>
              </a:rPr>
            </a:br>
            <a:r>
              <a:rPr lang="en-GB" sz="4050" dirty="0">
                <a:solidFill>
                  <a:schemeClr val="bg2"/>
                </a:solidFill>
                <a:latin typeface="Franklin Gothic Book" panose="020B0503020102020204" pitchFamily="34" charset="0"/>
              </a:rPr>
              <a:t>One Body, One Spirit</a:t>
            </a:r>
            <a:endParaRPr lang="en-GB" sz="3300" dirty="0">
              <a:solidFill>
                <a:schemeClr val="bg2"/>
              </a:solidFill>
              <a:latin typeface="Franklin Gothic Book" panose="020B0503020102020204" pitchFamily="34" charset="0"/>
            </a:endParaRPr>
          </a:p>
        </p:txBody>
      </p:sp>
    </p:spTree>
    <p:extLst>
      <p:ext uri="{BB962C8B-B14F-4D97-AF65-F5344CB8AC3E}">
        <p14:creationId xmlns:p14="http://schemas.microsoft.com/office/powerpoint/2010/main" val="21033948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B9AFD9-7593-B2DB-9BB9-1507091D7FE2}"/>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D8DCAF6A-8CAA-A0CD-0B91-5F6D3A5B2EBF}"/>
              </a:ext>
            </a:extLst>
          </p:cNvPr>
          <p:cNvSpPr>
            <a:spLocks noGrp="1"/>
          </p:cNvSpPr>
          <p:nvPr>
            <p:ph type="ctrTitle"/>
          </p:nvPr>
        </p:nvSpPr>
        <p:spPr>
          <a:xfrm>
            <a:off x="449430" y="3171072"/>
            <a:ext cx="8086976" cy="1790700"/>
          </a:xfrm>
        </p:spPr>
        <p:txBody>
          <a:bodyPr>
            <a:normAutofit fontScale="90000"/>
          </a:bodyPr>
          <a:lstStyle/>
          <a:p>
            <a:pPr algn="l"/>
            <a:r>
              <a:rPr lang="en-GB" sz="6000" dirty="0">
                <a:solidFill>
                  <a:schemeClr val="bg2"/>
                </a:solidFill>
                <a:latin typeface="Franklin Gothic Demi" panose="020B0703020102020204" pitchFamily="34" charset="0"/>
              </a:rPr>
              <a:t>Responsorial Psalm</a:t>
            </a:r>
            <a:br>
              <a:rPr lang="en-GB" sz="6000" dirty="0">
                <a:solidFill>
                  <a:schemeClr val="bg2"/>
                </a:solidFill>
                <a:latin typeface="Franklin Gothic Demi" panose="020B0703020102020204" pitchFamily="34" charset="0"/>
              </a:rPr>
            </a:br>
            <a:br>
              <a:rPr lang="en-GB" sz="3975" dirty="0">
                <a:solidFill>
                  <a:schemeClr val="bg2"/>
                </a:solidFill>
                <a:latin typeface="Franklin Gothic Demi" panose="020B0703020102020204" pitchFamily="34" charset="0"/>
              </a:rPr>
            </a:br>
            <a:br>
              <a:rPr lang="en-GB" sz="2325" b="1" dirty="0">
                <a:solidFill>
                  <a:schemeClr val="bg2"/>
                </a:solidFill>
              </a:rPr>
            </a:br>
            <a:br>
              <a:rPr lang="en-GB" sz="4050" b="1" dirty="0">
                <a:solidFill>
                  <a:schemeClr val="bg2"/>
                </a:solidFill>
              </a:rPr>
            </a:br>
            <a:br>
              <a:rPr lang="en-GB" sz="4050" b="1" dirty="0">
                <a:solidFill>
                  <a:schemeClr val="bg2"/>
                </a:solidFill>
                <a:latin typeface="Franklin Gothic Demi" panose="020B0703020102020204" pitchFamily="34" charset="0"/>
              </a:rPr>
            </a:br>
            <a:r>
              <a:rPr lang="en-GB" sz="4050" dirty="0" err="1">
                <a:solidFill>
                  <a:schemeClr val="bg2"/>
                </a:solidFill>
                <a:latin typeface="Franklin Gothic Book" panose="020B0503020102020204" pitchFamily="34" charset="0"/>
              </a:rPr>
              <a:t>Psalm</a:t>
            </a:r>
            <a:r>
              <a:rPr lang="en-GB" sz="4050" dirty="0">
                <a:solidFill>
                  <a:schemeClr val="bg2"/>
                </a:solidFill>
                <a:latin typeface="Franklin Gothic Book" panose="020B0503020102020204" pitchFamily="34" charset="0"/>
              </a:rPr>
              <a:t> 97 (Adapted)</a:t>
            </a:r>
            <a:endParaRPr lang="en-GB" sz="3300" dirty="0">
              <a:solidFill>
                <a:schemeClr val="bg2"/>
              </a:solidFill>
              <a:latin typeface="Franklin Gothic Book" panose="020B0503020102020204" pitchFamily="34" charset="0"/>
            </a:endParaRPr>
          </a:p>
        </p:txBody>
      </p:sp>
    </p:spTree>
    <p:extLst>
      <p:ext uri="{BB962C8B-B14F-4D97-AF65-F5344CB8AC3E}">
        <p14:creationId xmlns:p14="http://schemas.microsoft.com/office/powerpoint/2010/main" val="24865159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8F8CCF-E392-DF13-A6F2-A7090CB370F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9C2378A-475D-1A7B-F485-189547807C4B}"/>
              </a:ext>
            </a:extLst>
          </p:cNvPr>
          <p:cNvSpPr>
            <a:spLocks noGrp="1"/>
          </p:cNvSpPr>
          <p:nvPr>
            <p:ph type="ctrTitle"/>
          </p:nvPr>
        </p:nvSpPr>
        <p:spPr>
          <a:xfrm>
            <a:off x="256171" y="3100136"/>
            <a:ext cx="8406566" cy="1790700"/>
          </a:xfrm>
        </p:spPr>
        <p:txBody>
          <a:bodyPr>
            <a:normAutofit fontScale="90000"/>
          </a:bodyPr>
          <a:lstStyle/>
          <a:p>
            <a:pPr algn="l"/>
            <a:r>
              <a:rPr lang="en-GB" sz="3675" b="1" dirty="0">
                <a:solidFill>
                  <a:schemeClr val="bg2"/>
                </a:solidFill>
                <a:latin typeface="Calibri" panose="020F0502020204030204" pitchFamily="34" charset="0"/>
                <a:ea typeface="Calibri" panose="020F0502020204030204" pitchFamily="34" charset="0"/>
                <a:cs typeface="Calibri" panose="020F0502020204030204" pitchFamily="34" charset="0"/>
              </a:rPr>
              <a:t>The LORD is king! Let the earth rejoice;</a:t>
            </a:r>
            <a:br>
              <a:rPr lang="en-GB" sz="3675" b="1" dirty="0">
                <a:solidFill>
                  <a:schemeClr val="bg2"/>
                </a:solidFill>
                <a:latin typeface="Calibri" panose="020F0502020204030204" pitchFamily="34" charset="0"/>
                <a:ea typeface="Calibri" panose="020F0502020204030204" pitchFamily="34" charset="0"/>
                <a:cs typeface="Calibri" panose="020F0502020204030204" pitchFamily="34" charset="0"/>
              </a:rPr>
            </a:br>
            <a:r>
              <a:rPr lang="en-GB" sz="3675" b="1" dirty="0">
                <a:solidFill>
                  <a:schemeClr val="bg2"/>
                </a:solidFill>
                <a:latin typeface="Calibri" panose="020F0502020204030204" pitchFamily="34" charset="0"/>
                <a:ea typeface="Calibri" panose="020F0502020204030204" pitchFamily="34" charset="0"/>
                <a:cs typeface="Calibri" panose="020F0502020204030204" pitchFamily="34" charset="0"/>
              </a:rPr>
              <a:t>let the many coastlands be glad!</a:t>
            </a:r>
            <a:br>
              <a:rPr lang="en-GB" sz="3675" b="1" dirty="0">
                <a:solidFill>
                  <a:schemeClr val="bg2"/>
                </a:solidFill>
                <a:latin typeface="Calibri" panose="020F0502020204030204" pitchFamily="34" charset="0"/>
                <a:ea typeface="Calibri" panose="020F0502020204030204" pitchFamily="34" charset="0"/>
                <a:cs typeface="Calibri" panose="020F0502020204030204" pitchFamily="34" charset="0"/>
              </a:rPr>
            </a:br>
            <a:r>
              <a:rPr lang="en-GB" sz="3675" b="1" dirty="0">
                <a:solidFill>
                  <a:schemeClr val="bg2"/>
                </a:solidFill>
                <a:latin typeface="Calibri" panose="020F0502020204030204" pitchFamily="34" charset="0"/>
                <a:ea typeface="Calibri" panose="020F0502020204030204" pitchFamily="34" charset="0"/>
                <a:cs typeface="Calibri" panose="020F0502020204030204" pitchFamily="34" charset="0"/>
              </a:rPr>
              <a:t>Clouds and thick darkness are all around</a:t>
            </a:r>
            <a:br>
              <a:rPr lang="en-GB" sz="3675" b="1" dirty="0">
                <a:solidFill>
                  <a:schemeClr val="bg2"/>
                </a:solidFill>
                <a:latin typeface="Calibri" panose="020F0502020204030204" pitchFamily="34" charset="0"/>
                <a:ea typeface="Calibri" panose="020F0502020204030204" pitchFamily="34" charset="0"/>
                <a:cs typeface="Calibri" panose="020F0502020204030204" pitchFamily="34" charset="0"/>
              </a:rPr>
            </a:br>
            <a:r>
              <a:rPr lang="en-GB" sz="3675" b="1" dirty="0">
                <a:solidFill>
                  <a:schemeClr val="bg2"/>
                </a:solidFill>
                <a:latin typeface="Calibri" panose="020F0502020204030204" pitchFamily="34" charset="0"/>
                <a:ea typeface="Calibri" panose="020F0502020204030204" pitchFamily="34" charset="0"/>
                <a:cs typeface="Calibri" panose="020F0502020204030204" pitchFamily="34" charset="0"/>
              </a:rPr>
              <a:t>him; righteousness and justice are the </a:t>
            </a:r>
            <a:br>
              <a:rPr lang="en-GB" sz="3675" b="1" dirty="0">
                <a:solidFill>
                  <a:schemeClr val="bg2"/>
                </a:solidFill>
                <a:latin typeface="Calibri" panose="020F0502020204030204" pitchFamily="34" charset="0"/>
                <a:ea typeface="Calibri" panose="020F0502020204030204" pitchFamily="34" charset="0"/>
                <a:cs typeface="Calibri" panose="020F0502020204030204" pitchFamily="34" charset="0"/>
              </a:rPr>
            </a:br>
            <a:r>
              <a:rPr lang="en-GB" sz="3675" b="1" dirty="0">
                <a:solidFill>
                  <a:schemeClr val="bg2"/>
                </a:solidFill>
                <a:latin typeface="Calibri" panose="020F0502020204030204" pitchFamily="34" charset="0"/>
                <a:ea typeface="Calibri" panose="020F0502020204030204" pitchFamily="34" charset="0"/>
                <a:cs typeface="Calibri" panose="020F0502020204030204" pitchFamily="34" charset="0"/>
              </a:rPr>
              <a:t>foundation of his throne.</a:t>
            </a:r>
            <a:br>
              <a:rPr lang="en-GB" sz="3675" b="1" dirty="0">
                <a:solidFill>
                  <a:schemeClr val="bg2"/>
                </a:solidFill>
                <a:latin typeface="Calibri" panose="020F0502020204030204" pitchFamily="34" charset="0"/>
                <a:ea typeface="Calibri" panose="020F0502020204030204" pitchFamily="34" charset="0"/>
                <a:cs typeface="Calibri" panose="020F0502020204030204" pitchFamily="34" charset="0"/>
              </a:rPr>
            </a:br>
            <a:br>
              <a:rPr lang="en-GB" sz="3675" b="1" dirty="0">
                <a:solidFill>
                  <a:schemeClr val="bg2"/>
                </a:solidFill>
                <a:latin typeface="Calibri" panose="020F0502020204030204" pitchFamily="34" charset="0"/>
                <a:ea typeface="Calibri" panose="020F0502020204030204" pitchFamily="34" charset="0"/>
                <a:cs typeface="Calibri" panose="020F0502020204030204" pitchFamily="34" charset="0"/>
              </a:rPr>
            </a:br>
            <a:r>
              <a:rPr lang="en-GB" sz="3675" b="1" dirty="0">
                <a:solidFill>
                  <a:srgbClr val="FFFF00"/>
                </a:solidFill>
                <a:latin typeface="Calibri" panose="020F0502020204030204" pitchFamily="34" charset="0"/>
                <a:ea typeface="Calibri" panose="020F0502020204030204" pitchFamily="34" charset="0"/>
                <a:cs typeface="Calibri" panose="020F0502020204030204" pitchFamily="34" charset="0"/>
              </a:rPr>
              <a:t>Our eyes turn to You, O God. </a:t>
            </a:r>
            <a:br>
              <a:rPr lang="en-GB" sz="3675" b="1" dirty="0">
                <a:solidFill>
                  <a:srgbClr val="FFFF00"/>
                </a:solidFill>
                <a:latin typeface="Calibri" panose="020F0502020204030204" pitchFamily="34" charset="0"/>
                <a:ea typeface="Calibri" panose="020F0502020204030204" pitchFamily="34" charset="0"/>
                <a:cs typeface="Calibri" panose="020F0502020204030204" pitchFamily="34" charset="0"/>
              </a:rPr>
            </a:br>
            <a:r>
              <a:rPr lang="en-GB" sz="3675" b="1" dirty="0">
                <a:solidFill>
                  <a:srgbClr val="FFFF00"/>
                </a:solidFill>
                <a:latin typeface="Calibri" panose="020F0502020204030204" pitchFamily="34" charset="0"/>
                <a:ea typeface="Calibri" panose="020F0502020204030204" pitchFamily="34" charset="0"/>
                <a:cs typeface="Calibri" panose="020F0502020204030204" pitchFamily="34" charset="0"/>
              </a:rPr>
              <a:t>In Your mercy, hear our prayers.</a:t>
            </a:r>
          </a:p>
        </p:txBody>
      </p:sp>
    </p:spTree>
    <p:extLst>
      <p:ext uri="{BB962C8B-B14F-4D97-AF65-F5344CB8AC3E}">
        <p14:creationId xmlns:p14="http://schemas.microsoft.com/office/powerpoint/2010/main" val="42775932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DDF55C-08C4-BB29-F37C-94FF4C25B69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9996EBD-11E1-401E-D5C8-A0B60835CD98}"/>
              </a:ext>
            </a:extLst>
          </p:cNvPr>
          <p:cNvSpPr>
            <a:spLocks noGrp="1"/>
          </p:cNvSpPr>
          <p:nvPr>
            <p:ph type="ctrTitle"/>
          </p:nvPr>
        </p:nvSpPr>
        <p:spPr>
          <a:xfrm>
            <a:off x="256171" y="2667000"/>
            <a:ext cx="8406566" cy="1790700"/>
          </a:xfrm>
        </p:spPr>
        <p:txBody>
          <a:bodyPr>
            <a:normAutofit fontScale="90000"/>
          </a:bodyPr>
          <a:lstStyle/>
          <a:p>
            <a:pPr algn="l"/>
            <a:r>
              <a:rPr lang="en-GB" sz="3675" b="1" dirty="0">
                <a:solidFill>
                  <a:schemeClr val="bg2"/>
                </a:solidFill>
                <a:latin typeface="Calibri" panose="020F0502020204030204" pitchFamily="34" charset="0"/>
                <a:ea typeface="Calibri" panose="020F0502020204030204" pitchFamily="34" charset="0"/>
                <a:cs typeface="Calibri" panose="020F0502020204030204" pitchFamily="34" charset="0"/>
              </a:rPr>
              <a:t>His lightnings light up the world;</a:t>
            </a:r>
            <a:br>
              <a:rPr lang="en-GB" sz="3675" b="1" dirty="0">
                <a:solidFill>
                  <a:schemeClr val="bg2"/>
                </a:solidFill>
                <a:latin typeface="Calibri" panose="020F0502020204030204" pitchFamily="34" charset="0"/>
                <a:ea typeface="Calibri" panose="020F0502020204030204" pitchFamily="34" charset="0"/>
                <a:cs typeface="Calibri" panose="020F0502020204030204" pitchFamily="34" charset="0"/>
              </a:rPr>
            </a:br>
            <a:r>
              <a:rPr lang="en-GB" sz="3675" b="1" dirty="0">
                <a:solidFill>
                  <a:schemeClr val="bg2"/>
                </a:solidFill>
                <a:latin typeface="Calibri" panose="020F0502020204030204" pitchFamily="34" charset="0"/>
                <a:ea typeface="Calibri" panose="020F0502020204030204" pitchFamily="34" charset="0"/>
                <a:cs typeface="Calibri" panose="020F0502020204030204" pitchFamily="34" charset="0"/>
              </a:rPr>
              <a:t>the earth sees and trembles.</a:t>
            </a:r>
            <a:br>
              <a:rPr lang="en-GB" sz="3675" b="1" dirty="0">
                <a:solidFill>
                  <a:schemeClr val="bg2"/>
                </a:solidFill>
                <a:latin typeface="Calibri" panose="020F0502020204030204" pitchFamily="34" charset="0"/>
                <a:ea typeface="Calibri" panose="020F0502020204030204" pitchFamily="34" charset="0"/>
                <a:cs typeface="Calibri" panose="020F0502020204030204" pitchFamily="34" charset="0"/>
              </a:rPr>
            </a:br>
            <a:r>
              <a:rPr lang="en-GB" sz="3675" b="1" dirty="0">
                <a:solidFill>
                  <a:schemeClr val="bg2"/>
                </a:solidFill>
                <a:latin typeface="Calibri" panose="020F0502020204030204" pitchFamily="34" charset="0"/>
                <a:ea typeface="Calibri" panose="020F0502020204030204" pitchFamily="34" charset="0"/>
                <a:cs typeface="Calibri" panose="020F0502020204030204" pitchFamily="34" charset="0"/>
              </a:rPr>
              <a:t>The heavens proclaim his righteousness,</a:t>
            </a:r>
            <a:br>
              <a:rPr lang="en-GB" sz="3675" b="1" dirty="0">
                <a:solidFill>
                  <a:schemeClr val="bg2"/>
                </a:solidFill>
                <a:latin typeface="Calibri" panose="020F0502020204030204" pitchFamily="34" charset="0"/>
                <a:ea typeface="Calibri" panose="020F0502020204030204" pitchFamily="34" charset="0"/>
                <a:cs typeface="Calibri" panose="020F0502020204030204" pitchFamily="34" charset="0"/>
              </a:rPr>
            </a:br>
            <a:r>
              <a:rPr lang="en-GB" sz="3675" b="1" dirty="0">
                <a:solidFill>
                  <a:schemeClr val="bg2"/>
                </a:solidFill>
                <a:latin typeface="Calibri" panose="020F0502020204030204" pitchFamily="34" charset="0"/>
                <a:ea typeface="Calibri" panose="020F0502020204030204" pitchFamily="34" charset="0"/>
                <a:cs typeface="Calibri" panose="020F0502020204030204" pitchFamily="34" charset="0"/>
              </a:rPr>
              <a:t>and all the peoples behold his glory.</a:t>
            </a:r>
            <a:br>
              <a:rPr lang="en-GB" sz="3675" b="1" dirty="0">
                <a:solidFill>
                  <a:schemeClr val="bg2"/>
                </a:solidFill>
                <a:latin typeface="Calibri" panose="020F0502020204030204" pitchFamily="34" charset="0"/>
                <a:ea typeface="Calibri" panose="020F0502020204030204" pitchFamily="34" charset="0"/>
                <a:cs typeface="Calibri" panose="020F0502020204030204" pitchFamily="34" charset="0"/>
              </a:rPr>
            </a:br>
            <a:br>
              <a:rPr lang="en-GB" sz="3675" b="1" dirty="0">
                <a:solidFill>
                  <a:schemeClr val="bg2"/>
                </a:solidFill>
                <a:latin typeface="Calibri" panose="020F0502020204030204" pitchFamily="34" charset="0"/>
                <a:ea typeface="Calibri" panose="020F0502020204030204" pitchFamily="34" charset="0"/>
                <a:cs typeface="Calibri" panose="020F0502020204030204" pitchFamily="34" charset="0"/>
              </a:rPr>
            </a:br>
            <a:r>
              <a:rPr lang="en-GB" sz="3675" b="1" dirty="0">
                <a:solidFill>
                  <a:srgbClr val="FFFF00"/>
                </a:solidFill>
                <a:latin typeface="Calibri" panose="020F0502020204030204" pitchFamily="34" charset="0"/>
                <a:ea typeface="Calibri" panose="020F0502020204030204" pitchFamily="34" charset="0"/>
                <a:cs typeface="Calibri" panose="020F0502020204030204" pitchFamily="34" charset="0"/>
              </a:rPr>
              <a:t>Our eyes turn to You, O God. </a:t>
            </a:r>
            <a:br>
              <a:rPr lang="en-GB" sz="3675" b="1" dirty="0">
                <a:solidFill>
                  <a:srgbClr val="FFFF00"/>
                </a:solidFill>
                <a:latin typeface="Calibri" panose="020F0502020204030204" pitchFamily="34" charset="0"/>
                <a:ea typeface="Calibri" panose="020F0502020204030204" pitchFamily="34" charset="0"/>
                <a:cs typeface="Calibri" panose="020F0502020204030204" pitchFamily="34" charset="0"/>
              </a:rPr>
            </a:br>
            <a:r>
              <a:rPr lang="en-GB" sz="3675" b="1" dirty="0">
                <a:solidFill>
                  <a:srgbClr val="FFFF00"/>
                </a:solidFill>
                <a:latin typeface="Calibri" panose="020F0502020204030204" pitchFamily="34" charset="0"/>
                <a:ea typeface="Calibri" panose="020F0502020204030204" pitchFamily="34" charset="0"/>
                <a:cs typeface="Calibri" panose="020F0502020204030204" pitchFamily="34" charset="0"/>
              </a:rPr>
              <a:t>In Your mercy, hear our prayers.</a:t>
            </a:r>
          </a:p>
        </p:txBody>
      </p:sp>
    </p:spTree>
    <p:extLst>
      <p:ext uri="{BB962C8B-B14F-4D97-AF65-F5344CB8AC3E}">
        <p14:creationId xmlns:p14="http://schemas.microsoft.com/office/powerpoint/2010/main" val="16147297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125371-8404-5C0E-1EF4-DB5B692F7836}"/>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B55B17D8-214C-AF18-ED7C-57F55B2BE68B}"/>
              </a:ext>
            </a:extLst>
          </p:cNvPr>
          <p:cNvSpPr>
            <a:spLocks noGrp="1"/>
          </p:cNvSpPr>
          <p:nvPr>
            <p:ph type="ctrTitle"/>
          </p:nvPr>
        </p:nvSpPr>
        <p:spPr>
          <a:xfrm>
            <a:off x="449429" y="3171072"/>
            <a:ext cx="7248525" cy="1790700"/>
          </a:xfrm>
        </p:spPr>
        <p:txBody>
          <a:bodyPr>
            <a:normAutofit fontScale="90000"/>
          </a:bodyPr>
          <a:lstStyle/>
          <a:p>
            <a:pPr algn="l"/>
            <a:br>
              <a:rPr lang="en-GB" sz="3975" b="1" dirty="0">
                <a:solidFill>
                  <a:schemeClr val="accent1">
                    <a:lumMod val="40000"/>
                    <a:lumOff val="60000"/>
                  </a:schemeClr>
                </a:solidFill>
                <a:latin typeface="Franklin Gothic Demi" panose="020B0703020102020204" pitchFamily="34" charset="0"/>
              </a:rPr>
            </a:br>
            <a:br>
              <a:rPr lang="en-GB" sz="3975" b="1" dirty="0">
                <a:solidFill>
                  <a:schemeClr val="accent1">
                    <a:lumMod val="40000"/>
                    <a:lumOff val="60000"/>
                  </a:schemeClr>
                </a:solidFill>
              </a:rPr>
            </a:br>
            <a:br>
              <a:rPr lang="en-GB" sz="2700" b="1" dirty="0">
                <a:solidFill>
                  <a:schemeClr val="bg2"/>
                </a:solidFill>
              </a:rPr>
            </a:br>
            <a:br>
              <a:rPr lang="en-GB" sz="2325" b="1" dirty="0">
                <a:solidFill>
                  <a:schemeClr val="bg2"/>
                </a:solidFill>
              </a:rPr>
            </a:br>
            <a:br>
              <a:rPr lang="en-GB" sz="4050" b="1" dirty="0">
                <a:solidFill>
                  <a:schemeClr val="bg2"/>
                </a:solidFill>
              </a:rPr>
            </a:br>
            <a:br>
              <a:rPr lang="en-GB" sz="4050" b="1" dirty="0">
                <a:solidFill>
                  <a:schemeClr val="bg2"/>
                </a:solidFill>
                <a:latin typeface="Franklin Gothic Demi" panose="020B0703020102020204" pitchFamily="34" charset="0"/>
              </a:rPr>
            </a:br>
            <a:endParaRPr lang="en-GB" sz="3300" b="1" dirty="0">
              <a:solidFill>
                <a:schemeClr val="bg2"/>
              </a:solidFill>
              <a:latin typeface="Franklin Gothic Demi" panose="020B0703020102020204" pitchFamily="34" charset="0"/>
            </a:endParaRPr>
          </a:p>
        </p:txBody>
      </p:sp>
      <p:pic>
        <p:nvPicPr>
          <p:cNvPr id="2" name="WPCU 2026 Intro">
            <a:hlinkClick r:id="" action="ppaction://media"/>
            <a:extLst>
              <a:ext uri="{FF2B5EF4-FFF2-40B4-BE49-F238E27FC236}">
                <a16:creationId xmlns:a16="http://schemas.microsoft.com/office/drawing/2014/main" id="{7062B68C-B9EB-E4D2-A23A-866FDD4BBEE3}"/>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04776" y="975262"/>
            <a:ext cx="7807324" cy="4391620"/>
          </a:xfrm>
          <a:prstGeom prst="rect">
            <a:avLst/>
          </a:prstGeom>
        </p:spPr>
      </p:pic>
    </p:spTree>
    <p:extLst>
      <p:ext uri="{BB962C8B-B14F-4D97-AF65-F5344CB8AC3E}">
        <p14:creationId xmlns:p14="http://schemas.microsoft.com/office/powerpoint/2010/main" val="4007890499"/>
      </p:ext>
    </p:extLst>
  </p:cSld>
  <p:clrMapOvr>
    <a:masterClrMapping/>
  </p:clrMapOvr>
  <mc:AlternateContent xmlns:mc="http://schemas.openxmlformats.org/markup-compatibility/2006" xmlns:p14="http://schemas.microsoft.com/office/powerpoint/2010/main">
    <mc:Choice Requires="p14">
      <p:transition spd="med" p14:dur="700" advClick="0" advTm="297000">
        <p:fade/>
      </p:transition>
    </mc:Choice>
    <mc:Fallback xmlns="">
      <p:transition spd="med" advClick="0" advTm="297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96149"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186323-B320-A691-687A-8DD527E50A1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433AB77-9229-E0D1-4E03-C5E8149F0D6C}"/>
              </a:ext>
            </a:extLst>
          </p:cNvPr>
          <p:cNvSpPr>
            <a:spLocks noGrp="1"/>
          </p:cNvSpPr>
          <p:nvPr>
            <p:ph type="ctrTitle"/>
          </p:nvPr>
        </p:nvSpPr>
        <p:spPr>
          <a:xfrm>
            <a:off x="292267" y="2973805"/>
            <a:ext cx="8406566" cy="1790700"/>
          </a:xfrm>
        </p:spPr>
        <p:txBody>
          <a:bodyPr>
            <a:normAutofit fontScale="90000"/>
          </a:bodyPr>
          <a:lstStyle/>
          <a:p>
            <a:pPr algn="l"/>
            <a:r>
              <a:rPr lang="en-GB" sz="3675" b="1" dirty="0">
                <a:solidFill>
                  <a:schemeClr val="bg2"/>
                </a:solidFill>
                <a:latin typeface="Calibri" panose="020F0502020204030204" pitchFamily="34" charset="0"/>
                <a:ea typeface="Calibri" panose="020F0502020204030204" pitchFamily="34" charset="0"/>
                <a:cs typeface="Calibri" panose="020F0502020204030204" pitchFamily="34" charset="0"/>
              </a:rPr>
              <a:t>Zion hears and is glad,</a:t>
            </a:r>
            <a:br>
              <a:rPr lang="en-GB" sz="3675" b="1" dirty="0">
                <a:solidFill>
                  <a:schemeClr val="bg2"/>
                </a:solidFill>
                <a:latin typeface="Calibri" panose="020F0502020204030204" pitchFamily="34" charset="0"/>
                <a:ea typeface="Calibri" panose="020F0502020204030204" pitchFamily="34" charset="0"/>
                <a:cs typeface="Calibri" panose="020F0502020204030204" pitchFamily="34" charset="0"/>
              </a:rPr>
            </a:br>
            <a:r>
              <a:rPr lang="en-GB" sz="3675" b="1" dirty="0">
                <a:solidFill>
                  <a:schemeClr val="bg2"/>
                </a:solidFill>
                <a:latin typeface="Calibri" panose="020F0502020204030204" pitchFamily="34" charset="0"/>
                <a:ea typeface="Calibri" panose="020F0502020204030204" pitchFamily="34" charset="0"/>
                <a:cs typeface="Calibri" panose="020F0502020204030204" pitchFamily="34" charset="0"/>
              </a:rPr>
              <a:t>and the towns of Judah rejoice,</a:t>
            </a:r>
            <a:br>
              <a:rPr lang="en-GB" sz="3675" b="1" dirty="0">
                <a:solidFill>
                  <a:schemeClr val="bg2"/>
                </a:solidFill>
                <a:latin typeface="Calibri" panose="020F0502020204030204" pitchFamily="34" charset="0"/>
                <a:ea typeface="Calibri" panose="020F0502020204030204" pitchFamily="34" charset="0"/>
                <a:cs typeface="Calibri" panose="020F0502020204030204" pitchFamily="34" charset="0"/>
              </a:rPr>
            </a:br>
            <a:r>
              <a:rPr lang="en-GB" sz="3675" b="1" dirty="0">
                <a:solidFill>
                  <a:schemeClr val="bg2"/>
                </a:solidFill>
                <a:latin typeface="Calibri" panose="020F0502020204030204" pitchFamily="34" charset="0"/>
                <a:ea typeface="Calibri" panose="020F0502020204030204" pitchFamily="34" charset="0"/>
                <a:cs typeface="Calibri" panose="020F0502020204030204" pitchFamily="34" charset="0"/>
              </a:rPr>
              <a:t>because of your judgements, O God.</a:t>
            </a:r>
            <a:br>
              <a:rPr lang="en-GB" sz="3675" b="1" dirty="0">
                <a:solidFill>
                  <a:schemeClr val="bg2"/>
                </a:solidFill>
                <a:latin typeface="Calibri" panose="020F0502020204030204" pitchFamily="34" charset="0"/>
                <a:ea typeface="Calibri" panose="020F0502020204030204" pitchFamily="34" charset="0"/>
                <a:cs typeface="Calibri" panose="020F0502020204030204" pitchFamily="34" charset="0"/>
              </a:rPr>
            </a:br>
            <a:r>
              <a:rPr lang="en-GB" sz="3675" b="1" dirty="0">
                <a:solidFill>
                  <a:schemeClr val="bg2"/>
                </a:solidFill>
                <a:latin typeface="Calibri" panose="020F0502020204030204" pitchFamily="34" charset="0"/>
                <a:ea typeface="Calibri" panose="020F0502020204030204" pitchFamily="34" charset="0"/>
                <a:cs typeface="Calibri" panose="020F0502020204030204" pitchFamily="34" charset="0"/>
              </a:rPr>
              <a:t>For you, LORD, are most high over all </a:t>
            </a:r>
            <a:br>
              <a:rPr lang="en-GB" sz="3675" b="1" dirty="0">
                <a:solidFill>
                  <a:schemeClr val="bg2"/>
                </a:solidFill>
                <a:latin typeface="Calibri" panose="020F0502020204030204" pitchFamily="34" charset="0"/>
                <a:ea typeface="Calibri" panose="020F0502020204030204" pitchFamily="34" charset="0"/>
                <a:cs typeface="Calibri" panose="020F0502020204030204" pitchFamily="34" charset="0"/>
              </a:rPr>
            </a:br>
            <a:r>
              <a:rPr lang="en-GB" sz="3675" b="1" dirty="0">
                <a:solidFill>
                  <a:schemeClr val="bg2"/>
                </a:solidFill>
                <a:latin typeface="Calibri" panose="020F0502020204030204" pitchFamily="34" charset="0"/>
                <a:ea typeface="Calibri" panose="020F0502020204030204" pitchFamily="34" charset="0"/>
                <a:cs typeface="Calibri" panose="020F0502020204030204" pitchFamily="34" charset="0"/>
              </a:rPr>
              <a:t>the earth; you are exalted far above all gods.</a:t>
            </a:r>
            <a:br>
              <a:rPr lang="en-GB" sz="3675" b="1" dirty="0">
                <a:solidFill>
                  <a:schemeClr val="bg2"/>
                </a:solidFill>
                <a:latin typeface="Calibri" panose="020F0502020204030204" pitchFamily="34" charset="0"/>
                <a:ea typeface="Calibri" panose="020F0502020204030204" pitchFamily="34" charset="0"/>
                <a:cs typeface="Calibri" panose="020F0502020204030204" pitchFamily="34" charset="0"/>
              </a:rPr>
            </a:br>
            <a:br>
              <a:rPr lang="en-GB" sz="3675" b="1" dirty="0">
                <a:solidFill>
                  <a:schemeClr val="bg2"/>
                </a:solidFill>
                <a:latin typeface="Calibri" panose="020F0502020204030204" pitchFamily="34" charset="0"/>
                <a:ea typeface="Calibri" panose="020F0502020204030204" pitchFamily="34" charset="0"/>
                <a:cs typeface="Calibri" panose="020F0502020204030204" pitchFamily="34" charset="0"/>
              </a:rPr>
            </a:br>
            <a:r>
              <a:rPr lang="en-GB" sz="3675" b="1" dirty="0">
                <a:solidFill>
                  <a:srgbClr val="FFFF00"/>
                </a:solidFill>
                <a:latin typeface="Calibri" panose="020F0502020204030204" pitchFamily="34" charset="0"/>
                <a:ea typeface="Calibri" panose="020F0502020204030204" pitchFamily="34" charset="0"/>
                <a:cs typeface="Calibri" panose="020F0502020204030204" pitchFamily="34" charset="0"/>
              </a:rPr>
              <a:t>Our eyes turn to You, O God. </a:t>
            </a:r>
            <a:br>
              <a:rPr lang="en-GB" sz="3675" b="1" dirty="0">
                <a:solidFill>
                  <a:srgbClr val="FFFF00"/>
                </a:solidFill>
                <a:latin typeface="Calibri" panose="020F0502020204030204" pitchFamily="34" charset="0"/>
                <a:ea typeface="Calibri" panose="020F0502020204030204" pitchFamily="34" charset="0"/>
                <a:cs typeface="Calibri" panose="020F0502020204030204" pitchFamily="34" charset="0"/>
              </a:rPr>
            </a:br>
            <a:r>
              <a:rPr lang="en-GB" sz="3675" b="1" dirty="0">
                <a:solidFill>
                  <a:srgbClr val="FFFF00"/>
                </a:solidFill>
                <a:latin typeface="Calibri" panose="020F0502020204030204" pitchFamily="34" charset="0"/>
                <a:ea typeface="Calibri" panose="020F0502020204030204" pitchFamily="34" charset="0"/>
                <a:cs typeface="Calibri" panose="020F0502020204030204" pitchFamily="34" charset="0"/>
              </a:rPr>
              <a:t>In Your mercy, hear our prayers.</a:t>
            </a:r>
          </a:p>
        </p:txBody>
      </p:sp>
    </p:spTree>
    <p:extLst>
      <p:ext uri="{BB962C8B-B14F-4D97-AF65-F5344CB8AC3E}">
        <p14:creationId xmlns:p14="http://schemas.microsoft.com/office/powerpoint/2010/main" val="5034019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601994-CE11-29B7-C8EF-759E2C561EA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4F02D9E-BBDB-CB7A-D8D2-B00EFFE0E346}"/>
              </a:ext>
            </a:extLst>
          </p:cNvPr>
          <p:cNvSpPr>
            <a:spLocks noGrp="1"/>
          </p:cNvSpPr>
          <p:nvPr>
            <p:ph type="ctrTitle"/>
          </p:nvPr>
        </p:nvSpPr>
        <p:spPr>
          <a:xfrm>
            <a:off x="269458" y="3880184"/>
            <a:ext cx="8406566" cy="1790700"/>
          </a:xfrm>
        </p:spPr>
        <p:txBody>
          <a:bodyPr>
            <a:normAutofit fontScale="90000"/>
          </a:bodyPr>
          <a:lstStyle/>
          <a:p>
            <a:pPr algn="l"/>
            <a:r>
              <a:rPr lang="en-GB" sz="3675" b="1" dirty="0">
                <a:solidFill>
                  <a:schemeClr val="bg2"/>
                </a:solidFill>
                <a:latin typeface="Calibri" panose="020F0502020204030204" pitchFamily="34" charset="0"/>
                <a:ea typeface="Calibri" panose="020F0502020204030204" pitchFamily="34" charset="0"/>
                <a:cs typeface="Calibri" panose="020F0502020204030204" pitchFamily="34" charset="0"/>
              </a:rPr>
              <a:t>Light dawns for the righteous</a:t>
            </a:r>
            <a:br>
              <a:rPr lang="en-GB" sz="3675" b="1" dirty="0">
                <a:solidFill>
                  <a:schemeClr val="bg2"/>
                </a:solidFill>
                <a:latin typeface="Calibri" panose="020F0502020204030204" pitchFamily="34" charset="0"/>
                <a:ea typeface="Calibri" panose="020F0502020204030204" pitchFamily="34" charset="0"/>
                <a:cs typeface="Calibri" panose="020F0502020204030204" pitchFamily="34" charset="0"/>
              </a:rPr>
            </a:br>
            <a:r>
              <a:rPr lang="en-GB" sz="3675" b="1" dirty="0">
                <a:solidFill>
                  <a:schemeClr val="bg2"/>
                </a:solidFill>
                <a:latin typeface="Calibri" panose="020F0502020204030204" pitchFamily="34" charset="0"/>
                <a:ea typeface="Calibri" panose="020F0502020204030204" pitchFamily="34" charset="0"/>
                <a:cs typeface="Calibri" panose="020F0502020204030204" pitchFamily="34" charset="0"/>
              </a:rPr>
              <a:t>and joy for the upright in heart.</a:t>
            </a:r>
            <a:br>
              <a:rPr lang="en-GB" sz="3675" b="1" dirty="0">
                <a:solidFill>
                  <a:schemeClr val="bg2"/>
                </a:solidFill>
                <a:latin typeface="Calibri" panose="020F0502020204030204" pitchFamily="34" charset="0"/>
                <a:ea typeface="Calibri" panose="020F0502020204030204" pitchFamily="34" charset="0"/>
                <a:cs typeface="Calibri" panose="020F0502020204030204" pitchFamily="34" charset="0"/>
              </a:rPr>
            </a:br>
            <a:r>
              <a:rPr lang="en-GB" sz="3675" b="1" dirty="0">
                <a:solidFill>
                  <a:schemeClr val="bg2"/>
                </a:solidFill>
                <a:latin typeface="Calibri" panose="020F0502020204030204" pitchFamily="34" charset="0"/>
                <a:ea typeface="Calibri" panose="020F0502020204030204" pitchFamily="34" charset="0"/>
                <a:cs typeface="Calibri" panose="020F0502020204030204" pitchFamily="34" charset="0"/>
              </a:rPr>
              <a:t>Rejoice in the LORD, O you righteous,</a:t>
            </a:r>
            <a:br>
              <a:rPr lang="en-GB" sz="3675" b="1" dirty="0">
                <a:solidFill>
                  <a:schemeClr val="bg2"/>
                </a:solidFill>
                <a:latin typeface="Calibri" panose="020F0502020204030204" pitchFamily="34" charset="0"/>
                <a:ea typeface="Calibri" panose="020F0502020204030204" pitchFamily="34" charset="0"/>
                <a:cs typeface="Calibri" panose="020F0502020204030204" pitchFamily="34" charset="0"/>
              </a:rPr>
            </a:br>
            <a:r>
              <a:rPr lang="en-GB" sz="3675" b="1" dirty="0">
                <a:solidFill>
                  <a:schemeClr val="bg2"/>
                </a:solidFill>
                <a:latin typeface="Calibri" panose="020F0502020204030204" pitchFamily="34" charset="0"/>
                <a:ea typeface="Calibri" panose="020F0502020204030204" pitchFamily="34" charset="0"/>
                <a:cs typeface="Calibri" panose="020F0502020204030204" pitchFamily="34" charset="0"/>
              </a:rPr>
              <a:t>and give thanks to his holy name!</a:t>
            </a:r>
            <a:br>
              <a:rPr lang="en-GB" sz="3675" b="1" dirty="0">
                <a:solidFill>
                  <a:schemeClr val="bg2"/>
                </a:solidFill>
                <a:latin typeface="Calibri" panose="020F0502020204030204" pitchFamily="34" charset="0"/>
                <a:ea typeface="Calibri" panose="020F0502020204030204" pitchFamily="34" charset="0"/>
                <a:cs typeface="Calibri" panose="020F0502020204030204" pitchFamily="34" charset="0"/>
              </a:rPr>
            </a:br>
            <a:br>
              <a:rPr lang="en-GB" sz="3675" b="1" dirty="0">
                <a:solidFill>
                  <a:schemeClr val="bg2"/>
                </a:solidFill>
                <a:latin typeface="Calibri" panose="020F0502020204030204" pitchFamily="34" charset="0"/>
                <a:ea typeface="Calibri" panose="020F0502020204030204" pitchFamily="34" charset="0"/>
                <a:cs typeface="Calibri" panose="020F0502020204030204" pitchFamily="34" charset="0"/>
              </a:rPr>
            </a:br>
            <a:r>
              <a:rPr lang="en-GB" sz="3675" b="1" dirty="0">
                <a:solidFill>
                  <a:srgbClr val="FFFF00"/>
                </a:solidFill>
                <a:latin typeface="Calibri" panose="020F0502020204030204" pitchFamily="34" charset="0"/>
                <a:ea typeface="Calibri" panose="020F0502020204030204" pitchFamily="34" charset="0"/>
                <a:cs typeface="Calibri" panose="020F0502020204030204" pitchFamily="34" charset="0"/>
              </a:rPr>
              <a:t>Glory to the Father, and to the Son and </a:t>
            </a:r>
            <a:br>
              <a:rPr lang="en-GB" sz="3675" b="1" dirty="0">
                <a:solidFill>
                  <a:srgbClr val="FFFF00"/>
                </a:solidFill>
                <a:latin typeface="Calibri" panose="020F0502020204030204" pitchFamily="34" charset="0"/>
                <a:ea typeface="Calibri" panose="020F0502020204030204" pitchFamily="34" charset="0"/>
                <a:cs typeface="Calibri" panose="020F0502020204030204" pitchFamily="34" charset="0"/>
              </a:rPr>
            </a:br>
            <a:r>
              <a:rPr lang="en-GB" sz="3675" b="1" dirty="0">
                <a:solidFill>
                  <a:srgbClr val="FFFF00"/>
                </a:solidFill>
                <a:latin typeface="Calibri" panose="020F0502020204030204" pitchFamily="34" charset="0"/>
                <a:ea typeface="Calibri" panose="020F0502020204030204" pitchFamily="34" charset="0"/>
                <a:cs typeface="Calibri" panose="020F0502020204030204" pitchFamily="34" charset="0"/>
              </a:rPr>
              <a:t>to the Holy Spirit, now and always </a:t>
            </a:r>
            <a:br>
              <a:rPr lang="en-GB" sz="3675" b="1" dirty="0">
                <a:solidFill>
                  <a:srgbClr val="FFFF00"/>
                </a:solidFill>
                <a:latin typeface="Calibri" panose="020F0502020204030204" pitchFamily="34" charset="0"/>
                <a:ea typeface="Calibri" panose="020F0502020204030204" pitchFamily="34" charset="0"/>
                <a:cs typeface="Calibri" panose="020F0502020204030204" pitchFamily="34" charset="0"/>
              </a:rPr>
            </a:br>
            <a:r>
              <a:rPr lang="en-GB" sz="3675" b="1" dirty="0">
                <a:solidFill>
                  <a:srgbClr val="FFFF00"/>
                </a:solidFill>
                <a:latin typeface="Calibri" panose="020F0502020204030204" pitchFamily="34" charset="0"/>
                <a:ea typeface="Calibri" panose="020F0502020204030204" pitchFamily="34" charset="0"/>
                <a:cs typeface="Calibri" panose="020F0502020204030204" pitchFamily="34" charset="0"/>
              </a:rPr>
              <a:t>and unto the ages of ages. </a:t>
            </a:r>
            <a:br>
              <a:rPr lang="en-GB" sz="3675" b="1" dirty="0">
                <a:solidFill>
                  <a:srgbClr val="FFFF00"/>
                </a:solidFill>
                <a:latin typeface="Calibri" panose="020F0502020204030204" pitchFamily="34" charset="0"/>
                <a:ea typeface="Calibri" panose="020F0502020204030204" pitchFamily="34" charset="0"/>
                <a:cs typeface="Calibri" panose="020F0502020204030204" pitchFamily="34" charset="0"/>
              </a:rPr>
            </a:br>
            <a:r>
              <a:rPr lang="en-GB" sz="3675" b="1" dirty="0">
                <a:solidFill>
                  <a:srgbClr val="FFFF00"/>
                </a:solidFill>
                <a:latin typeface="Calibri" panose="020F0502020204030204" pitchFamily="34" charset="0"/>
                <a:ea typeface="Calibri" panose="020F0502020204030204" pitchFamily="34" charset="0"/>
                <a:cs typeface="Calibri" panose="020F0502020204030204" pitchFamily="34" charset="0"/>
              </a:rPr>
              <a:t>Amen.</a:t>
            </a:r>
            <a:br>
              <a:rPr lang="en-GB" sz="3675" b="1" dirty="0">
                <a:solidFill>
                  <a:srgbClr val="FFFF00"/>
                </a:solidFill>
                <a:latin typeface="Calibri" panose="020F0502020204030204" pitchFamily="34" charset="0"/>
                <a:ea typeface="Calibri" panose="020F0502020204030204" pitchFamily="34" charset="0"/>
                <a:cs typeface="Calibri" panose="020F0502020204030204" pitchFamily="34" charset="0"/>
              </a:rPr>
            </a:br>
            <a:endParaRPr lang="en-GB" sz="3675" b="1" dirty="0">
              <a:solidFill>
                <a:srgbClr val="FFFF00"/>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7225636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798C39-96F2-5044-624A-32A02000E0CB}"/>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09633EC6-F17F-1588-3F16-96D1B0EDC37F}"/>
              </a:ext>
            </a:extLst>
          </p:cNvPr>
          <p:cNvSpPr>
            <a:spLocks noGrp="1"/>
          </p:cNvSpPr>
          <p:nvPr>
            <p:ph type="ctrTitle"/>
          </p:nvPr>
        </p:nvSpPr>
        <p:spPr>
          <a:xfrm>
            <a:off x="449429" y="3171072"/>
            <a:ext cx="7248525" cy="1790700"/>
          </a:xfrm>
        </p:spPr>
        <p:txBody>
          <a:bodyPr>
            <a:normAutofit fontScale="90000"/>
          </a:bodyPr>
          <a:lstStyle/>
          <a:p>
            <a:pPr algn="l"/>
            <a:r>
              <a:rPr lang="en-GB" sz="6000" dirty="0">
                <a:solidFill>
                  <a:schemeClr val="bg2"/>
                </a:solidFill>
                <a:latin typeface="Franklin Gothic Demi" panose="020B0703020102020204" pitchFamily="34" charset="0"/>
              </a:rPr>
              <a:t>Hymn</a:t>
            </a:r>
            <a:br>
              <a:rPr lang="en-GB" sz="3975" b="1" dirty="0">
                <a:solidFill>
                  <a:schemeClr val="bg2"/>
                </a:solidFill>
                <a:latin typeface="Franklin Gothic Demi" panose="020B0703020102020204" pitchFamily="34" charset="0"/>
              </a:rPr>
            </a:br>
            <a:br>
              <a:rPr lang="en-GB" sz="3975" b="1" dirty="0">
                <a:solidFill>
                  <a:schemeClr val="bg2"/>
                </a:solidFill>
              </a:rPr>
            </a:br>
            <a:br>
              <a:rPr lang="en-GB" sz="2700" b="1" dirty="0">
                <a:solidFill>
                  <a:schemeClr val="bg2"/>
                </a:solidFill>
              </a:rPr>
            </a:br>
            <a:br>
              <a:rPr lang="en-GB" sz="2325" b="1" dirty="0">
                <a:solidFill>
                  <a:schemeClr val="bg2"/>
                </a:solidFill>
              </a:rPr>
            </a:br>
            <a:br>
              <a:rPr lang="en-GB" sz="4050" b="1" dirty="0">
                <a:solidFill>
                  <a:schemeClr val="bg2"/>
                </a:solidFill>
              </a:rPr>
            </a:br>
            <a:br>
              <a:rPr lang="en-GB" sz="4050" b="1" dirty="0">
                <a:solidFill>
                  <a:schemeClr val="bg2"/>
                </a:solidFill>
                <a:latin typeface="Franklin Gothic Demi" panose="020B0703020102020204" pitchFamily="34" charset="0"/>
              </a:rPr>
            </a:br>
            <a:endParaRPr lang="en-GB" sz="3300" b="1" dirty="0">
              <a:solidFill>
                <a:schemeClr val="bg2"/>
              </a:solidFill>
              <a:latin typeface="Franklin Gothic Demi" panose="020B0703020102020204" pitchFamily="34" charset="0"/>
            </a:endParaRPr>
          </a:p>
        </p:txBody>
      </p:sp>
    </p:spTree>
    <p:extLst>
      <p:ext uri="{BB962C8B-B14F-4D97-AF65-F5344CB8AC3E}">
        <p14:creationId xmlns:p14="http://schemas.microsoft.com/office/powerpoint/2010/main" val="34226776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F4A1D9-AB6A-34FB-6E5C-3E9A0280151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9EE54B5-5BF0-8CAE-F6D9-209A4004FB76}"/>
              </a:ext>
            </a:extLst>
          </p:cNvPr>
          <p:cNvSpPr>
            <a:spLocks noGrp="1"/>
          </p:cNvSpPr>
          <p:nvPr>
            <p:ph type="ctrTitle"/>
          </p:nvPr>
        </p:nvSpPr>
        <p:spPr>
          <a:xfrm>
            <a:off x="373481" y="1019676"/>
            <a:ext cx="6858000" cy="1790700"/>
          </a:xfrm>
        </p:spPr>
        <p:txBody>
          <a:bodyPr>
            <a:normAutofit/>
          </a:bodyPr>
          <a:lstStyle/>
          <a:p>
            <a:pPr algn="l"/>
            <a:r>
              <a:rPr lang="en-GB" sz="3675" b="1" dirty="0">
                <a:solidFill>
                  <a:srgbClr val="FFFF00"/>
                </a:solidFill>
                <a:latin typeface="Calibri" panose="020F0502020204030204" pitchFamily="34" charset="0"/>
                <a:ea typeface="Calibri" panose="020F0502020204030204" pitchFamily="34" charset="0"/>
                <a:cs typeface="Calibri" panose="020F0502020204030204" pitchFamily="34" charset="0"/>
              </a:rPr>
              <a:t>The Words of the hymn are inserted instead of this text.</a:t>
            </a:r>
            <a:endParaRPr lang="en-GB" b="1" dirty="0">
              <a:solidFill>
                <a:srgbClr val="FFFF00"/>
              </a:solidFill>
            </a:endParaRPr>
          </a:p>
        </p:txBody>
      </p:sp>
    </p:spTree>
    <p:extLst>
      <p:ext uri="{BB962C8B-B14F-4D97-AF65-F5344CB8AC3E}">
        <p14:creationId xmlns:p14="http://schemas.microsoft.com/office/powerpoint/2010/main" val="24171500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AD7035-A46D-1879-7AEC-7EAA2585DB85}"/>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2EC8CF5F-1BA0-C561-9B4E-39F25F746B1D}"/>
              </a:ext>
            </a:extLst>
          </p:cNvPr>
          <p:cNvSpPr>
            <a:spLocks noGrp="1"/>
          </p:cNvSpPr>
          <p:nvPr>
            <p:ph type="ctrTitle"/>
          </p:nvPr>
        </p:nvSpPr>
        <p:spPr>
          <a:xfrm>
            <a:off x="449430" y="3171072"/>
            <a:ext cx="8086976" cy="1790700"/>
          </a:xfrm>
        </p:spPr>
        <p:txBody>
          <a:bodyPr>
            <a:normAutofit fontScale="90000"/>
          </a:bodyPr>
          <a:lstStyle/>
          <a:p>
            <a:pPr algn="l"/>
            <a:r>
              <a:rPr lang="en-GB" sz="6000" dirty="0">
                <a:solidFill>
                  <a:schemeClr val="bg2"/>
                </a:solidFill>
                <a:latin typeface="Franklin Gothic Demi" panose="020B0703020102020204" pitchFamily="34" charset="0"/>
              </a:rPr>
              <a:t>The Nicene Creed</a:t>
            </a:r>
            <a:br>
              <a:rPr lang="en-GB" sz="6000" dirty="0">
                <a:solidFill>
                  <a:schemeClr val="bg2"/>
                </a:solidFill>
                <a:latin typeface="Franklin Gothic Demi" panose="020B0703020102020204" pitchFamily="34" charset="0"/>
              </a:rPr>
            </a:br>
            <a:br>
              <a:rPr lang="en-GB" sz="3975" dirty="0">
                <a:solidFill>
                  <a:schemeClr val="bg2"/>
                </a:solidFill>
                <a:latin typeface="Franklin Gothic Demi" panose="020B0703020102020204" pitchFamily="34" charset="0"/>
              </a:rPr>
            </a:br>
            <a:br>
              <a:rPr lang="en-GB" sz="2325" b="1" dirty="0">
                <a:solidFill>
                  <a:schemeClr val="bg2"/>
                </a:solidFill>
              </a:rPr>
            </a:br>
            <a:br>
              <a:rPr lang="en-GB" sz="4050" b="1" dirty="0">
                <a:solidFill>
                  <a:schemeClr val="bg2"/>
                </a:solidFill>
              </a:rPr>
            </a:br>
            <a:br>
              <a:rPr lang="en-GB" sz="4050" b="1" dirty="0">
                <a:solidFill>
                  <a:schemeClr val="bg2"/>
                </a:solidFill>
                <a:latin typeface="Franklin Gothic Demi" panose="020B0703020102020204" pitchFamily="34" charset="0"/>
              </a:rPr>
            </a:br>
            <a:endParaRPr lang="en-GB" sz="3300" dirty="0">
              <a:solidFill>
                <a:schemeClr val="bg2"/>
              </a:solidFill>
              <a:latin typeface="Franklin Gothic Demi" panose="020B0703020102020204" pitchFamily="34" charset="0"/>
            </a:endParaRPr>
          </a:p>
        </p:txBody>
      </p:sp>
    </p:spTree>
    <p:extLst>
      <p:ext uri="{BB962C8B-B14F-4D97-AF65-F5344CB8AC3E}">
        <p14:creationId xmlns:p14="http://schemas.microsoft.com/office/powerpoint/2010/main" val="34194961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651C4F-D705-60AE-ECFB-37879D43636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E504B19-66BB-8FA8-06CD-AF30F385B438}"/>
              </a:ext>
            </a:extLst>
          </p:cNvPr>
          <p:cNvSpPr>
            <a:spLocks noGrp="1"/>
          </p:cNvSpPr>
          <p:nvPr>
            <p:ph type="ctrTitle"/>
          </p:nvPr>
        </p:nvSpPr>
        <p:spPr>
          <a:xfrm>
            <a:off x="229101" y="3740818"/>
            <a:ext cx="9014160" cy="1790700"/>
          </a:xfrm>
        </p:spPr>
        <p:txBody>
          <a:bodyPr>
            <a:normAutofit fontScale="90000"/>
          </a:bodyPr>
          <a:lstStyle/>
          <a:p>
            <a:pPr algn="l"/>
            <a:r>
              <a:rPr lang="en-GB" sz="3675" b="1" dirty="0">
                <a:solidFill>
                  <a:schemeClr val="bg2"/>
                </a:solidFill>
                <a:latin typeface="Calibri" panose="020F0502020204030204" pitchFamily="34" charset="0"/>
                <a:ea typeface="Calibri" panose="020F0502020204030204" pitchFamily="34" charset="0"/>
                <a:cs typeface="Calibri" panose="020F0502020204030204" pitchFamily="34" charset="0"/>
              </a:rPr>
              <a:t>Bathed in the light of the Wisdom of </a:t>
            </a:r>
            <a:br>
              <a:rPr lang="en-GB" sz="3675" b="1" dirty="0">
                <a:solidFill>
                  <a:schemeClr val="bg2"/>
                </a:solidFill>
                <a:latin typeface="Calibri" panose="020F0502020204030204" pitchFamily="34" charset="0"/>
                <a:ea typeface="Calibri" panose="020F0502020204030204" pitchFamily="34" charset="0"/>
                <a:cs typeface="Calibri" panose="020F0502020204030204" pitchFamily="34" charset="0"/>
              </a:rPr>
            </a:br>
            <a:r>
              <a:rPr lang="en-GB" sz="3675" b="1" dirty="0">
                <a:solidFill>
                  <a:schemeClr val="bg2"/>
                </a:solidFill>
                <a:latin typeface="Calibri" panose="020F0502020204030204" pitchFamily="34" charset="0"/>
                <a:ea typeface="Calibri" panose="020F0502020204030204" pitchFamily="34" charset="0"/>
                <a:cs typeface="Calibri" panose="020F0502020204030204" pitchFamily="34" charset="0"/>
              </a:rPr>
              <a:t>Christ, together, let us confess our </a:t>
            </a:r>
            <a:br>
              <a:rPr lang="en-GB" sz="3675" b="1" dirty="0">
                <a:solidFill>
                  <a:schemeClr val="bg2"/>
                </a:solidFill>
                <a:latin typeface="Calibri" panose="020F0502020204030204" pitchFamily="34" charset="0"/>
                <a:ea typeface="Calibri" panose="020F0502020204030204" pitchFamily="34" charset="0"/>
                <a:cs typeface="Calibri" panose="020F0502020204030204" pitchFamily="34" charset="0"/>
              </a:rPr>
            </a:br>
            <a:r>
              <a:rPr lang="en-GB" sz="3675" b="1" dirty="0">
                <a:solidFill>
                  <a:schemeClr val="bg2"/>
                </a:solidFill>
                <a:latin typeface="Calibri" panose="020F0502020204030204" pitchFamily="34" charset="0"/>
                <a:ea typeface="Calibri" panose="020F0502020204030204" pitchFamily="34" charset="0"/>
                <a:cs typeface="Calibri" panose="020F0502020204030204" pitchFamily="34" charset="0"/>
              </a:rPr>
              <a:t>common faith.</a:t>
            </a:r>
            <a:br>
              <a:rPr lang="en-GB" sz="2025" b="1" dirty="0">
                <a:solidFill>
                  <a:schemeClr val="bg2"/>
                </a:solidFill>
                <a:latin typeface="Calibri" panose="020F0502020204030204" pitchFamily="34" charset="0"/>
                <a:ea typeface="Calibri" panose="020F0502020204030204" pitchFamily="34" charset="0"/>
                <a:cs typeface="Calibri" panose="020F0502020204030204" pitchFamily="34" charset="0"/>
              </a:rPr>
            </a:br>
            <a:br>
              <a:rPr lang="en-GB" sz="2025" b="1" dirty="0">
                <a:solidFill>
                  <a:schemeClr val="bg2"/>
                </a:solidFill>
                <a:latin typeface="Calibri" panose="020F0502020204030204" pitchFamily="34" charset="0"/>
                <a:ea typeface="Calibri" panose="020F0502020204030204" pitchFamily="34" charset="0"/>
                <a:cs typeface="Calibri" panose="020F0502020204030204" pitchFamily="34" charset="0"/>
              </a:rPr>
            </a:br>
            <a:r>
              <a:rPr lang="en-GB" sz="3675" b="1" dirty="0">
                <a:solidFill>
                  <a:srgbClr val="FFFF00"/>
                </a:solidFill>
                <a:latin typeface="Calibri" panose="020F0502020204030204" pitchFamily="34" charset="0"/>
                <a:ea typeface="Calibri" panose="020F0502020204030204" pitchFamily="34" charset="0"/>
                <a:cs typeface="Calibri" panose="020F0502020204030204" pitchFamily="34" charset="0"/>
              </a:rPr>
              <a:t>We believe in one God, the Father, the </a:t>
            </a:r>
            <a:br>
              <a:rPr lang="en-GB" sz="3675" b="1" dirty="0">
                <a:solidFill>
                  <a:srgbClr val="FFFF00"/>
                </a:solidFill>
                <a:latin typeface="Calibri" panose="020F0502020204030204" pitchFamily="34" charset="0"/>
                <a:ea typeface="Calibri" panose="020F0502020204030204" pitchFamily="34" charset="0"/>
                <a:cs typeface="Calibri" panose="020F0502020204030204" pitchFamily="34" charset="0"/>
              </a:rPr>
            </a:br>
            <a:r>
              <a:rPr lang="en-GB" sz="3675" b="1" dirty="0">
                <a:solidFill>
                  <a:srgbClr val="FFFF00"/>
                </a:solidFill>
                <a:latin typeface="Calibri" panose="020F0502020204030204" pitchFamily="34" charset="0"/>
                <a:ea typeface="Calibri" panose="020F0502020204030204" pitchFamily="34" charset="0"/>
                <a:cs typeface="Calibri" panose="020F0502020204030204" pitchFamily="34" charset="0"/>
              </a:rPr>
              <a:t>Almighty, maker of heaven and earth, of all </a:t>
            </a:r>
            <a:br>
              <a:rPr lang="en-GB" sz="3675" b="1" dirty="0">
                <a:solidFill>
                  <a:srgbClr val="FFFF00"/>
                </a:solidFill>
                <a:latin typeface="Calibri" panose="020F0502020204030204" pitchFamily="34" charset="0"/>
                <a:ea typeface="Calibri" panose="020F0502020204030204" pitchFamily="34" charset="0"/>
                <a:cs typeface="Calibri" panose="020F0502020204030204" pitchFamily="34" charset="0"/>
              </a:rPr>
            </a:br>
            <a:r>
              <a:rPr lang="en-GB" sz="3675" b="1" dirty="0">
                <a:solidFill>
                  <a:srgbClr val="FFFF00"/>
                </a:solidFill>
                <a:latin typeface="Calibri" panose="020F0502020204030204" pitchFamily="34" charset="0"/>
                <a:ea typeface="Calibri" panose="020F0502020204030204" pitchFamily="34" charset="0"/>
                <a:cs typeface="Calibri" panose="020F0502020204030204" pitchFamily="34" charset="0"/>
              </a:rPr>
              <a:t>that is, seen and unseen. We believe in one</a:t>
            </a:r>
            <a:br>
              <a:rPr lang="en-GB" sz="3675" b="1" dirty="0">
                <a:solidFill>
                  <a:srgbClr val="FFFF00"/>
                </a:solidFill>
                <a:latin typeface="Calibri" panose="020F0502020204030204" pitchFamily="34" charset="0"/>
                <a:ea typeface="Calibri" panose="020F0502020204030204" pitchFamily="34" charset="0"/>
                <a:cs typeface="Calibri" panose="020F0502020204030204" pitchFamily="34" charset="0"/>
              </a:rPr>
            </a:br>
            <a:r>
              <a:rPr lang="en-GB" sz="3675" b="1" dirty="0">
                <a:solidFill>
                  <a:srgbClr val="FFFF00"/>
                </a:solidFill>
                <a:latin typeface="Calibri" panose="020F0502020204030204" pitchFamily="34" charset="0"/>
                <a:ea typeface="Calibri" panose="020F0502020204030204" pitchFamily="34" charset="0"/>
                <a:cs typeface="Calibri" panose="020F0502020204030204" pitchFamily="34" charset="0"/>
              </a:rPr>
              <a:t>Lord, Christ, the only Son of God, eternally begotten of the Father, Light from Light, </a:t>
            </a:r>
            <a:br>
              <a:rPr lang="en-GB" sz="3675" b="1" dirty="0">
                <a:solidFill>
                  <a:srgbClr val="FFFF00"/>
                </a:solidFill>
                <a:latin typeface="Calibri" panose="020F0502020204030204" pitchFamily="34" charset="0"/>
                <a:ea typeface="Calibri" panose="020F0502020204030204" pitchFamily="34" charset="0"/>
                <a:cs typeface="Calibri" panose="020F0502020204030204" pitchFamily="34" charset="0"/>
              </a:rPr>
            </a:br>
            <a:endParaRPr lang="en-GB" sz="3675" b="1" dirty="0">
              <a:solidFill>
                <a:srgbClr val="FFFF00"/>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2193152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F82136-4DA8-70C9-2B17-B0CC79E4A83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F578625-B7B1-1C96-46E1-49AC9C61C6D0}"/>
              </a:ext>
            </a:extLst>
          </p:cNvPr>
          <p:cNvSpPr>
            <a:spLocks noGrp="1"/>
          </p:cNvSpPr>
          <p:nvPr>
            <p:ph type="ctrTitle"/>
          </p:nvPr>
        </p:nvSpPr>
        <p:spPr>
          <a:xfrm>
            <a:off x="202030" y="3022934"/>
            <a:ext cx="8406566" cy="1790700"/>
          </a:xfrm>
        </p:spPr>
        <p:txBody>
          <a:bodyPr>
            <a:normAutofit fontScale="90000"/>
          </a:bodyPr>
          <a:lstStyle/>
          <a:p>
            <a:pPr algn="l"/>
            <a:r>
              <a:rPr lang="en-GB" sz="3675" b="1" dirty="0">
                <a:solidFill>
                  <a:srgbClr val="FFFF00"/>
                </a:solidFill>
                <a:latin typeface="Calibri" panose="020F0502020204030204" pitchFamily="34" charset="0"/>
                <a:ea typeface="Calibri" panose="020F0502020204030204" pitchFamily="34" charset="0"/>
                <a:cs typeface="Calibri" panose="020F0502020204030204" pitchFamily="34" charset="0"/>
              </a:rPr>
              <a:t>true God from true God, begotten, not </a:t>
            </a:r>
            <a:br>
              <a:rPr lang="en-GB" sz="3675" b="1" dirty="0">
                <a:solidFill>
                  <a:srgbClr val="FFFF00"/>
                </a:solidFill>
                <a:latin typeface="Calibri" panose="020F0502020204030204" pitchFamily="34" charset="0"/>
                <a:ea typeface="Calibri" panose="020F0502020204030204" pitchFamily="34" charset="0"/>
                <a:cs typeface="Calibri" panose="020F0502020204030204" pitchFamily="34" charset="0"/>
              </a:rPr>
            </a:br>
            <a:r>
              <a:rPr lang="en-GB" sz="3675" b="1" dirty="0">
                <a:solidFill>
                  <a:srgbClr val="FFFF00"/>
                </a:solidFill>
                <a:latin typeface="Calibri" panose="020F0502020204030204" pitchFamily="34" charset="0"/>
                <a:ea typeface="Calibri" panose="020F0502020204030204" pitchFamily="34" charset="0"/>
                <a:cs typeface="Calibri" panose="020F0502020204030204" pitchFamily="34" charset="0"/>
              </a:rPr>
              <a:t>made; of one Being with the Father. </a:t>
            </a:r>
            <a:br>
              <a:rPr lang="en-GB" sz="3675" b="1" dirty="0">
                <a:solidFill>
                  <a:srgbClr val="FFFF00"/>
                </a:solidFill>
                <a:latin typeface="Calibri" panose="020F0502020204030204" pitchFamily="34" charset="0"/>
                <a:ea typeface="Calibri" panose="020F0502020204030204" pitchFamily="34" charset="0"/>
                <a:cs typeface="Calibri" panose="020F0502020204030204" pitchFamily="34" charset="0"/>
              </a:rPr>
            </a:br>
            <a:r>
              <a:rPr lang="en-GB" sz="3675" b="1" dirty="0">
                <a:solidFill>
                  <a:srgbClr val="FFFF00"/>
                </a:solidFill>
                <a:latin typeface="Calibri" panose="020F0502020204030204" pitchFamily="34" charset="0"/>
                <a:ea typeface="Calibri" panose="020F0502020204030204" pitchFamily="34" charset="0"/>
                <a:cs typeface="Calibri" panose="020F0502020204030204" pitchFamily="34" charset="0"/>
              </a:rPr>
              <a:t>Through him all things were made. For us all, and for our salvation he came down from heaven; and was incarnate of the Holy Spirit and the virgin Mary, and was made human. For our sake he was crucified under Pontius Pilate; he suffered and was buried. </a:t>
            </a:r>
          </a:p>
        </p:txBody>
      </p:sp>
    </p:spTree>
    <p:extLst>
      <p:ext uri="{BB962C8B-B14F-4D97-AF65-F5344CB8AC3E}">
        <p14:creationId xmlns:p14="http://schemas.microsoft.com/office/powerpoint/2010/main" val="32627408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4CE180-2496-8178-708E-1F7BD5268E0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542385D-93F0-9FFB-2577-98A69B4F5289}"/>
              </a:ext>
            </a:extLst>
          </p:cNvPr>
          <p:cNvSpPr>
            <a:spLocks noGrp="1"/>
          </p:cNvSpPr>
          <p:nvPr>
            <p:ph type="ctrTitle"/>
          </p:nvPr>
        </p:nvSpPr>
        <p:spPr>
          <a:xfrm>
            <a:off x="193006" y="3022935"/>
            <a:ext cx="8406566" cy="1790700"/>
          </a:xfrm>
        </p:spPr>
        <p:txBody>
          <a:bodyPr>
            <a:normAutofit fontScale="90000"/>
          </a:bodyPr>
          <a:lstStyle/>
          <a:p>
            <a:pPr algn="l"/>
            <a:r>
              <a:rPr lang="en-GB" sz="3675" b="1" dirty="0">
                <a:solidFill>
                  <a:srgbClr val="FFFF00"/>
                </a:solidFill>
                <a:latin typeface="Calibri" panose="020F0502020204030204" pitchFamily="34" charset="0"/>
                <a:ea typeface="Calibri" panose="020F0502020204030204" pitchFamily="34" charset="0"/>
                <a:cs typeface="Calibri" panose="020F0502020204030204" pitchFamily="34" charset="0"/>
              </a:rPr>
              <a:t>On the third day he rose from the dead </a:t>
            </a:r>
            <a:r>
              <a:rPr lang="en-GB" sz="3675" b="1" dirty="0" err="1">
                <a:solidFill>
                  <a:srgbClr val="FFFF00"/>
                </a:solidFill>
                <a:latin typeface="Calibri" panose="020F0502020204030204" pitchFamily="34" charset="0"/>
                <a:ea typeface="Calibri" panose="020F0502020204030204" pitchFamily="34" charset="0"/>
                <a:cs typeface="Calibri" panose="020F0502020204030204" pitchFamily="34" charset="0"/>
              </a:rPr>
              <a:t>inaccordance</a:t>
            </a:r>
            <a:r>
              <a:rPr lang="en-GB" sz="3675" b="1" dirty="0">
                <a:solidFill>
                  <a:srgbClr val="FFFF00"/>
                </a:solidFill>
                <a:latin typeface="Calibri" panose="020F0502020204030204" pitchFamily="34" charset="0"/>
                <a:ea typeface="Calibri" panose="020F0502020204030204" pitchFamily="34" charset="0"/>
                <a:cs typeface="Calibri" panose="020F0502020204030204" pitchFamily="34" charset="0"/>
              </a:rPr>
              <a:t> with the scriptures. </a:t>
            </a:r>
            <a:br>
              <a:rPr lang="en-GB" sz="3675" b="1" dirty="0">
                <a:solidFill>
                  <a:srgbClr val="FFFF00"/>
                </a:solidFill>
                <a:latin typeface="Calibri" panose="020F0502020204030204" pitchFamily="34" charset="0"/>
                <a:ea typeface="Calibri" panose="020F0502020204030204" pitchFamily="34" charset="0"/>
                <a:cs typeface="Calibri" panose="020F0502020204030204" pitchFamily="34" charset="0"/>
              </a:rPr>
            </a:br>
            <a:r>
              <a:rPr lang="en-GB" sz="3675" b="1" dirty="0">
                <a:solidFill>
                  <a:srgbClr val="FFFF00"/>
                </a:solidFill>
                <a:latin typeface="Calibri" panose="020F0502020204030204" pitchFamily="34" charset="0"/>
                <a:ea typeface="Calibri" panose="020F0502020204030204" pitchFamily="34" charset="0"/>
                <a:cs typeface="Calibri" panose="020F0502020204030204" pitchFamily="34" charset="0"/>
              </a:rPr>
              <a:t>He ascended to heaven and is seated a</a:t>
            </a:r>
            <a:br>
              <a:rPr lang="en-GB" sz="3675" b="1" dirty="0">
                <a:solidFill>
                  <a:srgbClr val="FFFF00"/>
                </a:solidFill>
                <a:latin typeface="Calibri" panose="020F0502020204030204" pitchFamily="34" charset="0"/>
                <a:ea typeface="Calibri" panose="020F0502020204030204" pitchFamily="34" charset="0"/>
                <a:cs typeface="Calibri" panose="020F0502020204030204" pitchFamily="34" charset="0"/>
              </a:rPr>
            </a:br>
            <a:r>
              <a:rPr lang="en-GB" sz="3675" b="1" dirty="0">
                <a:solidFill>
                  <a:srgbClr val="FFFF00"/>
                </a:solidFill>
                <a:latin typeface="Calibri" panose="020F0502020204030204" pitchFamily="34" charset="0"/>
                <a:ea typeface="Calibri" panose="020F0502020204030204" pitchFamily="34" charset="0"/>
                <a:cs typeface="Calibri" panose="020F0502020204030204" pitchFamily="34" charset="0"/>
              </a:rPr>
              <a:t>the right hand of the Father. He will come </a:t>
            </a:r>
            <a:br>
              <a:rPr lang="en-GB" sz="3675" b="1" dirty="0">
                <a:solidFill>
                  <a:srgbClr val="FFFF00"/>
                </a:solidFill>
                <a:latin typeface="Calibri" panose="020F0502020204030204" pitchFamily="34" charset="0"/>
                <a:ea typeface="Calibri" panose="020F0502020204030204" pitchFamily="34" charset="0"/>
                <a:cs typeface="Calibri" panose="020F0502020204030204" pitchFamily="34" charset="0"/>
              </a:rPr>
            </a:br>
            <a:r>
              <a:rPr lang="en-GB" sz="3675" b="1" dirty="0">
                <a:solidFill>
                  <a:srgbClr val="FFFF00"/>
                </a:solidFill>
                <a:latin typeface="Calibri" panose="020F0502020204030204" pitchFamily="34" charset="0"/>
                <a:ea typeface="Calibri" panose="020F0502020204030204" pitchFamily="34" charset="0"/>
                <a:cs typeface="Calibri" panose="020F0502020204030204" pitchFamily="34" charset="0"/>
              </a:rPr>
              <a:t>again in glory to judge the living and the </a:t>
            </a:r>
            <a:br>
              <a:rPr lang="en-GB" sz="3675" b="1" dirty="0">
                <a:solidFill>
                  <a:srgbClr val="FFFF00"/>
                </a:solidFill>
                <a:latin typeface="Calibri" panose="020F0502020204030204" pitchFamily="34" charset="0"/>
                <a:ea typeface="Calibri" panose="020F0502020204030204" pitchFamily="34" charset="0"/>
                <a:cs typeface="Calibri" panose="020F0502020204030204" pitchFamily="34" charset="0"/>
              </a:rPr>
            </a:br>
            <a:r>
              <a:rPr lang="en-GB" sz="3675" b="1" dirty="0">
                <a:solidFill>
                  <a:srgbClr val="FFFF00"/>
                </a:solidFill>
                <a:latin typeface="Calibri" panose="020F0502020204030204" pitchFamily="34" charset="0"/>
                <a:ea typeface="Calibri" panose="020F0502020204030204" pitchFamily="34" charset="0"/>
                <a:cs typeface="Calibri" panose="020F0502020204030204" pitchFamily="34" charset="0"/>
              </a:rPr>
              <a:t>dead and his kingdom will have no end. We believe in the Holy Spirit, the Lord, the giver </a:t>
            </a:r>
            <a:br>
              <a:rPr lang="en-GB" sz="3675" b="1" dirty="0">
                <a:solidFill>
                  <a:srgbClr val="FFFF00"/>
                </a:solidFill>
                <a:latin typeface="Calibri" panose="020F0502020204030204" pitchFamily="34" charset="0"/>
                <a:ea typeface="Calibri" panose="020F0502020204030204" pitchFamily="34" charset="0"/>
                <a:cs typeface="Calibri" panose="020F0502020204030204" pitchFamily="34" charset="0"/>
              </a:rPr>
            </a:br>
            <a:r>
              <a:rPr lang="en-GB" sz="3675" b="1" dirty="0">
                <a:solidFill>
                  <a:srgbClr val="FFFF00"/>
                </a:solidFill>
                <a:latin typeface="Calibri" panose="020F0502020204030204" pitchFamily="34" charset="0"/>
                <a:ea typeface="Calibri" panose="020F0502020204030204" pitchFamily="34" charset="0"/>
                <a:cs typeface="Calibri" panose="020F0502020204030204" pitchFamily="34" charset="0"/>
              </a:rPr>
              <a:t>of life, who proceeds from the Father. </a:t>
            </a:r>
          </a:p>
        </p:txBody>
      </p:sp>
    </p:spTree>
    <p:extLst>
      <p:ext uri="{BB962C8B-B14F-4D97-AF65-F5344CB8AC3E}">
        <p14:creationId xmlns:p14="http://schemas.microsoft.com/office/powerpoint/2010/main" val="14088794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651B39-07E4-6C91-C220-FEA9ED3A02E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B5F780C-BB9B-815E-37AD-4242601C8DB1}"/>
              </a:ext>
            </a:extLst>
          </p:cNvPr>
          <p:cNvSpPr>
            <a:spLocks noGrp="1"/>
          </p:cNvSpPr>
          <p:nvPr>
            <p:ph type="ctrTitle"/>
          </p:nvPr>
        </p:nvSpPr>
        <p:spPr>
          <a:xfrm>
            <a:off x="238123" y="3429000"/>
            <a:ext cx="8406566" cy="1790700"/>
          </a:xfrm>
        </p:spPr>
        <p:txBody>
          <a:bodyPr>
            <a:normAutofit fontScale="90000"/>
          </a:bodyPr>
          <a:lstStyle/>
          <a:p>
            <a:pPr algn="l"/>
            <a:r>
              <a:rPr lang="en-GB" sz="3675" b="1" dirty="0">
                <a:solidFill>
                  <a:srgbClr val="FFFF00"/>
                </a:solidFill>
                <a:latin typeface="Calibri" panose="020F0502020204030204" pitchFamily="34" charset="0"/>
                <a:ea typeface="Calibri" panose="020F0502020204030204" pitchFamily="34" charset="0"/>
                <a:cs typeface="Calibri" panose="020F0502020204030204" pitchFamily="34" charset="0"/>
              </a:rPr>
              <a:t>Who, with the Father and the Son, is worshipped and glorified, who has spoken </a:t>
            </a:r>
            <a:br>
              <a:rPr lang="en-GB" sz="3675" b="1" dirty="0">
                <a:solidFill>
                  <a:srgbClr val="FFFF00"/>
                </a:solidFill>
                <a:latin typeface="Calibri" panose="020F0502020204030204" pitchFamily="34" charset="0"/>
                <a:ea typeface="Calibri" panose="020F0502020204030204" pitchFamily="34" charset="0"/>
                <a:cs typeface="Calibri" panose="020F0502020204030204" pitchFamily="34" charset="0"/>
              </a:rPr>
            </a:br>
            <a:r>
              <a:rPr lang="en-GB" sz="3675" b="1" dirty="0">
                <a:solidFill>
                  <a:srgbClr val="FFFF00"/>
                </a:solidFill>
                <a:latin typeface="Calibri" panose="020F0502020204030204" pitchFamily="34" charset="0"/>
                <a:ea typeface="Calibri" panose="020F0502020204030204" pitchFamily="34" charset="0"/>
                <a:cs typeface="Calibri" panose="020F0502020204030204" pitchFamily="34" charset="0"/>
              </a:rPr>
              <a:t>through the Prophets. We believe in one, </a:t>
            </a:r>
            <a:br>
              <a:rPr lang="en-GB" sz="3675" b="1" dirty="0">
                <a:solidFill>
                  <a:srgbClr val="FFFF00"/>
                </a:solidFill>
                <a:latin typeface="Calibri" panose="020F0502020204030204" pitchFamily="34" charset="0"/>
                <a:ea typeface="Calibri" panose="020F0502020204030204" pitchFamily="34" charset="0"/>
                <a:cs typeface="Calibri" panose="020F0502020204030204" pitchFamily="34" charset="0"/>
              </a:rPr>
            </a:br>
            <a:r>
              <a:rPr lang="en-GB" sz="3675" b="1" dirty="0">
                <a:solidFill>
                  <a:srgbClr val="FFFF00"/>
                </a:solidFill>
                <a:latin typeface="Calibri" panose="020F0502020204030204" pitchFamily="34" charset="0"/>
                <a:ea typeface="Calibri" panose="020F0502020204030204" pitchFamily="34" charset="0"/>
                <a:cs typeface="Calibri" panose="020F0502020204030204" pitchFamily="34" charset="0"/>
              </a:rPr>
              <a:t>holy, catholic and apostolic Church. </a:t>
            </a:r>
            <a:br>
              <a:rPr lang="en-GB" sz="3675" b="1" dirty="0">
                <a:solidFill>
                  <a:srgbClr val="FFFF00"/>
                </a:solidFill>
                <a:latin typeface="Calibri" panose="020F0502020204030204" pitchFamily="34" charset="0"/>
                <a:ea typeface="Calibri" panose="020F0502020204030204" pitchFamily="34" charset="0"/>
                <a:cs typeface="Calibri" panose="020F0502020204030204" pitchFamily="34" charset="0"/>
              </a:rPr>
            </a:br>
            <a:r>
              <a:rPr lang="en-GB" sz="3675" b="1" dirty="0">
                <a:solidFill>
                  <a:srgbClr val="FFFF00"/>
                </a:solidFill>
                <a:latin typeface="Calibri" panose="020F0502020204030204" pitchFamily="34" charset="0"/>
                <a:ea typeface="Calibri" panose="020F0502020204030204" pitchFamily="34" charset="0"/>
                <a:cs typeface="Calibri" panose="020F0502020204030204" pitchFamily="34" charset="0"/>
              </a:rPr>
              <a:t>We confess one baptism for the forgiveness of sins. We look forward to the resurrection of </a:t>
            </a:r>
            <a:br>
              <a:rPr lang="en-GB" sz="3675" b="1" dirty="0">
                <a:solidFill>
                  <a:srgbClr val="FFFF00"/>
                </a:solidFill>
                <a:latin typeface="Calibri" panose="020F0502020204030204" pitchFamily="34" charset="0"/>
                <a:ea typeface="Calibri" panose="020F0502020204030204" pitchFamily="34" charset="0"/>
                <a:cs typeface="Calibri" panose="020F0502020204030204" pitchFamily="34" charset="0"/>
              </a:rPr>
            </a:br>
            <a:r>
              <a:rPr lang="en-GB" sz="3675" b="1" dirty="0">
                <a:solidFill>
                  <a:srgbClr val="FFFF00"/>
                </a:solidFill>
                <a:latin typeface="Calibri" panose="020F0502020204030204" pitchFamily="34" charset="0"/>
                <a:ea typeface="Calibri" panose="020F0502020204030204" pitchFamily="34" charset="0"/>
                <a:cs typeface="Calibri" panose="020F0502020204030204" pitchFamily="34" charset="0"/>
              </a:rPr>
              <a:t>the dead, and to life in the age to come. </a:t>
            </a:r>
            <a:br>
              <a:rPr lang="en-GB" sz="3675" b="1" dirty="0">
                <a:solidFill>
                  <a:srgbClr val="FFFF00"/>
                </a:solidFill>
                <a:latin typeface="Calibri" panose="020F0502020204030204" pitchFamily="34" charset="0"/>
                <a:ea typeface="Calibri" panose="020F0502020204030204" pitchFamily="34" charset="0"/>
                <a:cs typeface="Calibri" panose="020F0502020204030204" pitchFamily="34" charset="0"/>
              </a:rPr>
            </a:br>
            <a:r>
              <a:rPr lang="en-GB" sz="3675" b="1" dirty="0">
                <a:solidFill>
                  <a:srgbClr val="FFFF00"/>
                </a:solidFill>
                <a:latin typeface="Calibri" panose="020F0502020204030204" pitchFamily="34" charset="0"/>
                <a:ea typeface="Calibri" panose="020F0502020204030204" pitchFamily="34" charset="0"/>
                <a:cs typeface="Calibri" panose="020F0502020204030204" pitchFamily="34" charset="0"/>
              </a:rPr>
              <a:t>Amen.</a:t>
            </a:r>
            <a:br>
              <a:rPr lang="en-GB" sz="3675" b="1" dirty="0">
                <a:solidFill>
                  <a:srgbClr val="FFFF00"/>
                </a:solidFill>
                <a:latin typeface="Calibri" panose="020F0502020204030204" pitchFamily="34" charset="0"/>
                <a:ea typeface="Calibri" panose="020F0502020204030204" pitchFamily="34" charset="0"/>
                <a:cs typeface="Calibri" panose="020F0502020204030204" pitchFamily="34" charset="0"/>
              </a:rPr>
            </a:br>
            <a:endParaRPr lang="en-GB" sz="3675" b="1" dirty="0">
              <a:solidFill>
                <a:srgbClr val="FFFF00"/>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7751038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C0D86A-0BB9-80A2-E763-EB7A2FD5BF87}"/>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1CB18A07-F131-D3D8-160F-89B069A839C6}"/>
              </a:ext>
            </a:extLst>
          </p:cNvPr>
          <p:cNvSpPr>
            <a:spLocks noGrp="1"/>
          </p:cNvSpPr>
          <p:nvPr>
            <p:ph type="ctrTitle"/>
          </p:nvPr>
        </p:nvSpPr>
        <p:spPr>
          <a:xfrm>
            <a:off x="449430" y="3171072"/>
            <a:ext cx="8086976" cy="1790700"/>
          </a:xfrm>
        </p:spPr>
        <p:txBody>
          <a:bodyPr>
            <a:normAutofit fontScale="90000"/>
          </a:bodyPr>
          <a:lstStyle/>
          <a:p>
            <a:pPr algn="l"/>
            <a:r>
              <a:rPr lang="en-GB" sz="6000" dirty="0">
                <a:solidFill>
                  <a:schemeClr val="bg2"/>
                </a:solidFill>
                <a:latin typeface="Franklin Gothic Demi" panose="020B0703020102020204" pitchFamily="34" charset="0"/>
              </a:rPr>
              <a:t>Prayers of Intercession</a:t>
            </a:r>
            <a:br>
              <a:rPr lang="en-GB" sz="6000" dirty="0">
                <a:solidFill>
                  <a:schemeClr val="bg2"/>
                </a:solidFill>
                <a:latin typeface="Franklin Gothic Demi" panose="020B0703020102020204" pitchFamily="34" charset="0"/>
              </a:rPr>
            </a:br>
            <a:br>
              <a:rPr lang="en-GB" sz="3975" dirty="0">
                <a:solidFill>
                  <a:schemeClr val="bg2"/>
                </a:solidFill>
                <a:latin typeface="Franklin Gothic Demi" panose="020B0703020102020204" pitchFamily="34" charset="0"/>
              </a:rPr>
            </a:br>
            <a:br>
              <a:rPr lang="en-GB" sz="2325" b="1" dirty="0">
                <a:solidFill>
                  <a:schemeClr val="bg2"/>
                </a:solidFill>
              </a:rPr>
            </a:br>
            <a:br>
              <a:rPr lang="en-GB" sz="4050" b="1" dirty="0">
                <a:solidFill>
                  <a:schemeClr val="bg2"/>
                </a:solidFill>
              </a:rPr>
            </a:br>
            <a:br>
              <a:rPr lang="en-GB" sz="4050" b="1" dirty="0">
                <a:solidFill>
                  <a:schemeClr val="bg2"/>
                </a:solidFill>
                <a:latin typeface="Franklin Gothic Demi" panose="020B0703020102020204" pitchFamily="34" charset="0"/>
              </a:rPr>
            </a:br>
            <a:endParaRPr lang="en-GB" sz="3300" dirty="0">
              <a:solidFill>
                <a:schemeClr val="bg2"/>
              </a:solidFill>
              <a:latin typeface="Franklin Gothic Demi" panose="020B0703020102020204" pitchFamily="34" charset="0"/>
            </a:endParaRPr>
          </a:p>
        </p:txBody>
      </p:sp>
    </p:spTree>
    <p:extLst>
      <p:ext uri="{BB962C8B-B14F-4D97-AF65-F5344CB8AC3E}">
        <p14:creationId xmlns:p14="http://schemas.microsoft.com/office/powerpoint/2010/main" val="971436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41AC24-2847-81B4-4AB5-EE5C98DD4E9B}"/>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E078B556-91F5-7FA2-5B13-0605826C7A1C}"/>
              </a:ext>
            </a:extLst>
          </p:cNvPr>
          <p:cNvSpPr>
            <a:spLocks noGrp="1"/>
          </p:cNvSpPr>
          <p:nvPr>
            <p:ph type="ctrTitle"/>
          </p:nvPr>
        </p:nvSpPr>
        <p:spPr>
          <a:xfrm>
            <a:off x="449429" y="3171072"/>
            <a:ext cx="7248525" cy="1790700"/>
          </a:xfrm>
        </p:spPr>
        <p:txBody>
          <a:bodyPr>
            <a:normAutofit fontScale="90000"/>
          </a:bodyPr>
          <a:lstStyle/>
          <a:p>
            <a:pPr algn="l"/>
            <a:r>
              <a:rPr lang="en-GB" sz="6000" dirty="0">
                <a:solidFill>
                  <a:schemeClr val="bg2"/>
                </a:solidFill>
                <a:latin typeface="Franklin Gothic Demi" panose="020B0703020102020204" pitchFamily="34" charset="0"/>
              </a:rPr>
              <a:t>Call to Worship</a:t>
            </a:r>
            <a:br>
              <a:rPr lang="en-GB" sz="3975" b="1" dirty="0">
                <a:solidFill>
                  <a:schemeClr val="bg2"/>
                </a:solidFill>
                <a:latin typeface="Franklin Gothic Demi" panose="020B0703020102020204" pitchFamily="34" charset="0"/>
              </a:rPr>
            </a:br>
            <a:br>
              <a:rPr lang="en-GB" sz="3975" b="1" dirty="0">
                <a:solidFill>
                  <a:schemeClr val="bg2"/>
                </a:solidFill>
              </a:rPr>
            </a:br>
            <a:br>
              <a:rPr lang="en-GB" sz="2700" b="1" dirty="0">
                <a:solidFill>
                  <a:schemeClr val="bg2"/>
                </a:solidFill>
              </a:rPr>
            </a:br>
            <a:br>
              <a:rPr lang="en-GB" sz="2325" b="1" dirty="0">
                <a:solidFill>
                  <a:schemeClr val="bg2"/>
                </a:solidFill>
              </a:rPr>
            </a:br>
            <a:br>
              <a:rPr lang="en-GB" sz="4050" b="1" dirty="0">
                <a:solidFill>
                  <a:schemeClr val="bg2"/>
                </a:solidFill>
              </a:rPr>
            </a:br>
            <a:br>
              <a:rPr lang="en-GB" sz="4050" b="1" dirty="0">
                <a:solidFill>
                  <a:schemeClr val="bg2"/>
                </a:solidFill>
                <a:latin typeface="Franklin Gothic Demi" panose="020B0703020102020204" pitchFamily="34" charset="0"/>
              </a:rPr>
            </a:br>
            <a:endParaRPr lang="en-GB" sz="3300" b="1" dirty="0">
              <a:solidFill>
                <a:schemeClr val="bg2"/>
              </a:solidFill>
              <a:latin typeface="Franklin Gothic Demi" panose="020B0703020102020204" pitchFamily="34" charset="0"/>
            </a:endParaRPr>
          </a:p>
        </p:txBody>
      </p:sp>
    </p:spTree>
    <p:extLst>
      <p:ext uri="{BB962C8B-B14F-4D97-AF65-F5344CB8AC3E}">
        <p14:creationId xmlns:p14="http://schemas.microsoft.com/office/powerpoint/2010/main" val="40546012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2F9478-2432-176F-9B72-D8E3179CA88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C5A2AF2-93FE-8BBC-433C-29FDF5A38097}"/>
              </a:ext>
            </a:extLst>
          </p:cNvPr>
          <p:cNvSpPr>
            <a:spLocks noGrp="1"/>
          </p:cNvSpPr>
          <p:nvPr>
            <p:ph type="ctrTitle"/>
          </p:nvPr>
        </p:nvSpPr>
        <p:spPr>
          <a:xfrm>
            <a:off x="247148" y="4417595"/>
            <a:ext cx="9014160" cy="1790700"/>
          </a:xfrm>
        </p:spPr>
        <p:txBody>
          <a:bodyPr>
            <a:normAutofit fontScale="90000"/>
          </a:bodyPr>
          <a:lstStyle/>
          <a:p>
            <a:pPr algn="l"/>
            <a:r>
              <a:rPr lang="en-GB" sz="3675" b="1" dirty="0">
                <a:solidFill>
                  <a:schemeClr val="bg2"/>
                </a:solidFill>
                <a:latin typeface="Calibri" panose="020F0502020204030204" pitchFamily="34" charset="0"/>
                <a:ea typeface="Calibri" panose="020F0502020204030204" pitchFamily="34" charset="0"/>
                <a:cs typeface="Calibri" panose="020F0502020204030204" pitchFamily="34" charset="0"/>
              </a:rPr>
              <a:t>We come now to offer our prayers for </a:t>
            </a:r>
            <a:br>
              <a:rPr lang="en-GB" sz="3675" b="1" dirty="0">
                <a:solidFill>
                  <a:schemeClr val="bg2"/>
                </a:solidFill>
                <a:latin typeface="Calibri" panose="020F0502020204030204" pitchFamily="34" charset="0"/>
                <a:ea typeface="Calibri" panose="020F0502020204030204" pitchFamily="34" charset="0"/>
                <a:cs typeface="Calibri" panose="020F0502020204030204" pitchFamily="34" charset="0"/>
              </a:rPr>
            </a:br>
            <a:r>
              <a:rPr lang="en-GB" sz="3675" b="1" dirty="0">
                <a:solidFill>
                  <a:schemeClr val="bg2"/>
                </a:solidFill>
                <a:latin typeface="Calibri" panose="020F0502020204030204" pitchFamily="34" charset="0"/>
                <a:ea typeface="Calibri" panose="020F0502020204030204" pitchFamily="34" charset="0"/>
                <a:cs typeface="Calibri" panose="020F0502020204030204" pitchFamily="34" charset="0"/>
              </a:rPr>
              <a:t>our world, especially commending the </a:t>
            </a:r>
            <a:br>
              <a:rPr lang="en-GB" sz="3675" b="1" dirty="0">
                <a:solidFill>
                  <a:schemeClr val="bg2"/>
                </a:solidFill>
                <a:latin typeface="Calibri" panose="020F0502020204030204" pitchFamily="34" charset="0"/>
                <a:ea typeface="Calibri" panose="020F0502020204030204" pitchFamily="34" charset="0"/>
                <a:cs typeface="Calibri" panose="020F0502020204030204" pitchFamily="34" charset="0"/>
              </a:rPr>
            </a:br>
            <a:r>
              <a:rPr lang="en-GB" sz="3675" b="1" dirty="0">
                <a:solidFill>
                  <a:schemeClr val="bg2"/>
                </a:solidFill>
                <a:latin typeface="Calibri" panose="020F0502020204030204" pitchFamily="34" charset="0"/>
                <a:ea typeface="Calibri" panose="020F0502020204030204" pitchFamily="34" charset="0"/>
                <a:cs typeface="Calibri" panose="020F0502020204030204" pitchFamily="34" charset="0"/>
              </a:rPr>
              <a:t>Armenian people and the displaced </a:t>
            </a:r>
            <a:br>
              <a:rPr lang="en-GB" sz="3675" b="1" dirty="0">
                <a:solidFill>
                  <a:schemeClr val="bg2"/>
                </a:solidFill>
                <a:latin typeface="Calibri" panose="020F0502020204030204" pitchFamily="34" charset="0"/>
                <a:ea typeface="Calibri" panose="020F0502020204030204" pitchFamily="34" charset="0"/>
                <a:cs typeface="Calibri" panose="020F0502020204030204" pitchFamily="34" charset="0"/>
              </a:rPr>
            </a:br>
            <a:r>
              <a:rPr lang="en-GB" sz="3675" b="1" dirty="0">
                <a:solidFill>
                  <a:schemeClr val="bg2"/>
                </a:solidFill>
                <a:latin typeface="Calibri" panose="020F0502020204030204" pitchFamily="34" charset="0"/>
                <a:ea typeface="Calibri" panose="020F0502020204030204" pitchFamily="34" charset="0"/>
                <a:cs typeface="Calibri" panose="020F0502020204030204" pitchFamily="34" charset="0"/>
              </a:rPr>
              <a:t>Armenian people of the Artsakh region </a:t>
            </a:r>
            <a:br>
              <a:rPr lang="en-GB" sz="3675" b="1" dirty="0">
                <a:solidFill>
                  <a:schemeClr val="bg2"/>
                </a:solidFill>
                <a:latin typeface="Calibri" panose="020F0502020204030204" pitchFamily="34" charset="0"/>
                <a:ea typeface="Calibri" panose="020F0502020204030204" pitchFamily="34" charset="0"/>
                <a:cs typeface="Calibri" panose="020F0502020204030204" pitchFamily="34" charset="0"/>
              </a:rPr>
            </a:br>
            <a:r>
              <a:rPr lang="en-GB" sz="3675" b="1" dirty="0">
                <a:solidFill>
                  <a:schemeClr val="bg2"/>
                </a:solidFill>
                <a:latin typeface="Calibri" panose="020F0502020204030204" pitchFamily="34" charset="0"/>
                <a:ea typeface="Calibri" panose="020F0502020204030204" pitchFamily="34" charset="0"/>
                <a:cs typeface="Calibri" panose="020F0502020204030204" pitchFamily="34" charset="0"/>
              </a:rPr>
              <a:t>under Azerbaijan control. </a:t>
            </a:r>
            <a:br>
              <a:rPr lang="en-GB" sz="3675" b="1" dirty="0">
                <a:solidFill>
                  <a:schemeClr val="bg2"/>
                </a:solidFill>
                <a:latin typeface="Calibri" panose="020F0502020204030204" pitchFamily="34" charset="0"/>
                <a:ea typeface="Calibri" panose="020F0502020204030204" pitchFamily="34" charset="0"/>
                <a:cs typeface="Calibri" panose="020F0502020204030204" pitchFamily="34" charset="0"/>
              </a:rPr>
            </a:br>
            <a:br>
              <a:rPr lang="en-GB" sz="3675" b="1" dirty="0">
                <a:solidFill>
                  <a:schemeClr val="bg2"/>
                </a:solidFill>
                <a:latin typeface="Calibri" panose="020F0502020204030204" pitchFamily="34" charset="0"/>
                <a:ea typeface="Calibri" panose="020F0502020204030204" pitchFamily="34" charset="0"/>
                <a:cs typeface="Calibri" panose="020F0502020204030204" pitchFamily="34" charset="0"/>
              </a:rPr>
            </a:br>
            <a:r>
              <a:rPr lang="en-GB" sz="3675" b="1" dirty="0">
                <a:solidFill>
                  <a:schemeClr val="bg2"/>
                </a:solidFill>
                <a:latin typeface="Calibri" panose="020F0502020204030204" pitchFamily="34" charset="0"/>
                <a:ea typeface="Calibri" panose="020F0502020204030204" pitchFamily="34" charset="0"/>
                <a:cs typeface="Calibri" panose="020F0502020204030204" pitchFamily="34" charset="0"/>
              </a:rPr>
              <a:t>In peace, let us beseech the Lord.</a:t>
            </a:r>
            <a:br>
              <a:rPr lang="en-GB" sz="3675" b="1" dirty="0">
                <a:solidFill>
                  <a:schemeClr val="bg2"/>
                </a:solidFill>
                <a:latin typeface="Calibri" panose="020F0502020204030204" pitchFamily="34" charset="0"/>
                <a:ea typeface="Calibri" panose="020F0502020204030204" pitchFamily="34" charset="0"/>
                <a:cs typeface="Calibri" panose="020F0502020204030204" pitchFamily="34" charset="0"/>
              </a:rPr>
            </a:br>
            <a:br>
              <a:rPr lang="en-GB" sz="3675" b="1" dirty="0">
                <a:solidFill>
                  <a:schemeClr val="bg2"/>
                </a:solidFill>
                <a:latin typeface="Calibri" panose="020F0502020204030204" pitchFamily="34" charset="0"/>
                <a:ea typeface="Calibri" panose="020F0502020204030204" pitchFamily="34" charset="0"/>
                <a:cs typeface="Calibri" panose="020F0502020204030204" pitchFamily="34" charset="0"/>
              </a:rPr>
            </a:br>
            <a:br>
              <a:rPr lang="en-GB" sz="3675" b="1" dirty="0">
                <a:solidFill>
                  <a:schemeClr val="bg2"/>
                </a:solidFill>
                <a:latin typeface="Calibri" panose="020F0502020204030204" pitchFamily="34" charset="0"/>
                <a:ea typeface="Calibri" panose="020F0502020204030204" pitchFamily="34" charset="0"/>
                <a:cs typeface="Calibri" panose="020F0502020204030204" pitchFamily="34" charset="0"/>
              </a:rPr>
            </a:br>
            <a:br>
              <a:rPr lang="en-GB" sz="3675" b="1" dirty="0">
                <a:solidFill>
                  <a:schemeClr val="bg2"/>
                </a:solidFill>
                <a:latin typeface="Calibri" panose="020F0502020204030204" pitchFamily="34" charset="0"/>
                <a:ea typeface="Calibri" panose="020F0502020204030204" pitchFamily="34" charset="0"/>
                <a:cs typeface="Calibri" panose="020F0502020204030204" pitchFamily="34" charset="0"/>
              </a:rPr>
            </a:br>
            <a:endParaRPr lang="en-GB" sz="3675" b="1" dirty="0">
              <a:solidFill>
                <a:srgbClr val="FFFF00"/>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9686190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E68510-EEF6-D8C1-E16A-13E336C4FFD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FF14534-5CAC-76DC-4CE1-12B3F5528B55}"/>
              </a:ext>
            </a:extLst>
          </p:cNvPr>
          <p:cNvSpPr>
            <a:spLocks noGrp="1"/>
          </p:cNvSpPr>
          <p:nvPr>
            <p:ph type="ctrTitle"/>
          </p:nvPr>
        </p:nvSpPr>
        <p:spPr>
          <a:xfrm>
            <a:off x="202029" y="3533274"/>
            <a:ext cx="9014160" cy="1790700"/>
          </a:xfrm>
        </p:spPr>
        <p:txBody>
          <a:bodyPr>
            <a:normAutofit fontScale="90000"/>
          </a:bodyPr>
          <a:lstStyle/>
          <a:p>
            <a:pPr algn="l"/>
            <a:r>
              <a:rPr lang="en-GB" sz="3675" b="1" dirty="0">
                <a:solidFill>
                  <a:schemeClr val="bg2"/>
                </a:solidFill>
                <a:latin typeface="Calibri" panose="020F0502020204030204" pitchFamily="34" charset="0"/>
                <a:ea typeface="Calibri" panose="020F0502020204030204" pitchFamily="34" charset="0"/>
                <a:cs typeface="Calibri" panose="020F0502020204030204" pitchFamily="34" charset="0"/>
              </a:rPr>
              <a:t>Gracious and almighty Lord Jesus Christ, </a:t>
            </a:r>
            <a:br>
              <a:rPr lang="en-GB" sz="3675" b="1" dirty="0">
                <a:solidFill>
                  <a:schemeClr val="bg2"/>
                </a:solidFill>
                <a:latin typeface="Calibri" panose="020F0502020204030204" pitchFamily="34" charset="0"/>
                <a:ea typeface="Calibri" panose="020F0502020204030204" pitchFamily="34" charset="0"/>
                <a:cs typeface="Calibri" panose="020F0502020204030204" pitchFamily="34" charset="0"/>
              </a:rPr>
            </a:br>
            <a:r>
              <a:rPr lang="en-GB" sz="3675" b="1" dirty="0">
                <a:solidFill>
                  <a:schemeClr val="bg2"/>
                </a:solidFill>
                <a:latin typeface="Calibri" panose="020F0502020204030204" pitchFamily="34" charset="0"/>
                <a:ea typeface="Calibri" panose="020F0502020204030204" pitchFamily="34" charset="0"/>
                <a:cs typeface="Calibri" panose="020F0502020204030204" pitchFamily="34" charset="0"/>
              </a:rPr>
              <a:t>Son of God, You are the true Light, </a:t>
            </a:r>
            <a:br>
              <a:rPr lang="en-GB" sz="3675" b="1" dirty="0">
                <a:solidFill>
                  <a:schemeClr val="bg2"/>
                </a:solidFill>
                <a:latin typeface="Calibri" panose="020F0502020204030204" pitchFamily="34" charset="0"/>
                <a:ea typeface="Calibri" panose="020F0502020204030204" pitchFamily="34" charset="0"/>
                <a:cs typeface="Calibri" panose="020F0502020204030204" pitchFamily="34" charset="0"/>
              </a:rPr>
            </a:br>
            <a:r>
              <a:rPr lang="en-GB" sz="3675" b="1" dirty="0">
                <a:solidFill>
                  <a:schemeClr val="bg2"/>
                </a:solidFill>
                <a:latin typeface="Calibri" panose="020F0502020204030204" pitchFamily="34" charset="0"/>
                <a:ea typeface="Calibri" panose="020F0502020204030204" pitchFamily="34" charset="0"/>
                <a:cs typeface="Calibri" panose="020F0502020204030204" pitchFamily="34" charset="0"/>
              </a:rPr>
              <a:t>who has cast out the darkness of sin</a:t>
            </a:r>
            <a:br>
              <a:rPr lang="en-GB" sz="3675" b="1" dirty="0">
                <a:solidFill>
                  <a:schemeClr val="bg2"/>
                </a:solidFill>
                <a:latin typeface="Calibri" panose="020F0502020204030204" pitchFamily="34" charset="0"/>
                <a:ea typeface="Calibri" panose="020F0502020204030204" pitchFamily="34" charset="0"/>
                <a:cs typeface="Calibri" panose="020F0502020204030204" pitchFamily="34" charset="0"/>
              </a:rPr>
            </a:br>
            <a:r>
              <a:rPr lang="en-GB" sz="3675" b="1" dirty="0">
                <a:solidFill>
                  <a:schemeClr val="bg2"/>
                </a:solidFill>
                <a:latin typeface="Calibri" panose="020F0502020204030204" pitchFamily="34" charset="0"/>
                <a:ea typeface="Calibri" panose="020F0502020204030204" pitchFamily="34" charset="0"/>
                <a:cs typeface="Calibri" panose="020F0502020204030204" pitchFamily="34" charset="0"/>
              </a:rPr>
              <a:t>and shone into our hearts the joy </a:t>
            </a:r>
            <a:br>
              <a:rPr lang="en-GB" sz="3675" b="1" dirty="0">
                <a:solidFill>
                  <a:schemeClr val="bg2"/>
                </a:solidFill>
                <a:latin typeface="Calibri" panose="020F0502020204030204" pitchFamily="34" charset="0"/>
                <a:ea typeface="Calibri" panose="020F0502020204030204" pitchFamily="34" charset="0"/>
                <a:cs typeface="Calibri" panose="020F0502020204030204" pitchFamily="34" charset="0"/>
              </a:rPr>
            </a:br>
            <a:r>
              <a:rPr lang="en-GB" sz="3675" b="1" dirty="0">
                <a:solidFill>
                  <a:schemeClr val="bg2"/>
                </a:solidFill>
                <a:latin typeface="Calibri" panose="020F0502020204030204" pitchFamily="34" charset="0"/>
                <a:ea typeface="Calibri" panose="020F0502020204030204" pitchFamily="34" charset="0"/>
                <a:cs typeface="Calibri" panose="020F0502020204030204" pitchFamily="34" charset="0"/>
              </a:rPr>
              <a:t>and hope of Your eternal Kingdom. </a:t>
            </a:r>
            <a:br>
              <a:rPr lang="en-GB" sz="3675" b="1" dirty="0">
                <a:solidFill>
                  <a:schemeClr val="bg2"/>
                </a:solidFill>
                <a:latin typeface="Calibri" panose="020F0502020204030204" pitchFamily="34" charset="0"/>
                <a:ea typeface="Calibri" panose="020F0502020204030204" pitchFamily="34" charset="0"/>
                <a:cs typeface="Calibri" panose="020F0502020204030204" pitchFamily="34" charset="0"/>
              </a:rPr>
            </a:br>
            <a:br>
              <a:rPr lang="en-GB" sz="3675" b="1" dirty="0">
                <a:solidFill>
                  <a:schemeClr val="bg2"/>
                </a:solidFill>
                <a:latin typeface="Calibri" panose="020F0502020204030204" pitchFamily="34" charset="0"/>
                <a:ea typeface="Calibri" panose="020F0502020204030204" pitchFamily="34" charset="0"/>
                <a:cs typeface="Calibri" panose="020F0502020204030204" pitchFamily="34" charset="0"/>
              </a:rPr>
            </a:br>
            <a:r>
              <a:rPr lang="en-GB" sz="3675" b="1" dirty="0">
                <a:solidFill>
                  <a:srgbClr val="FFFF00"/>
                </a:solidFill>
                <a:latin typeface="Calibri" panose="020F0502020204030204" pitchFamily="34" charset="0"/>
                <a:ea typeface="Calibri" panose="020F0502020204030204" pitchFamily="34" charset="0"/>
                <a:cs typeface="Calibri" panose="020F0502020204030204" pitchFamily="34" charset="0"/>
              </a:rPr>
              <a:t>Lord, have mercy.</a:t>
            </a:r>
            <a:br>
              <a:rPr lang="en-GB" sz="3675" b="1" dirty="0">
                <a:solidFill>
                  <a:schemeClr val="bg2"/>
                </a:solidFill>
                <a:latin typeface="Calibri" panose="020F0502020204030204" pitchFamily="34" charset="0"/>
                <a:ea typeface="Calibri" panose="020F0502020204030204" pitchFamily="34" charset="0"/>
                <a:cs typeface="Calibri" panose="020F0502020204030204" pitchFamily="34" charset="0"/>
              </a:rPr>
            </a:br>
            <a:br>
              <a:rPr lang="en-GB" sz="3675" b="1" dirty="0">
                <a:solidFill>
                  <a:schemeClr val="bg2"/>
                </a:solidFill>
                <a:latin typeface="Calibri" panose="020F0502020204030204" pitchFamily="34" charset="0"/>
                <a:ea typeface="Calibri" panose="020F0502020204030204" pitchFamily="34" charset="0"/>
                <a:cs typeface="Calibri" panose="020F0502020204030204" pitchFamily="34" charset="0"/>
              </a:rPr>
            </a:br>
            <a:endParaRPr lang="en-GB" sz="3675" b="1" dirty="0">
              <a:solidFill>
                <a:srgbClr val="FFFF00"/>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2694433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DF6B88-3008-5220-0F64-33F4FDD26ED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01D9FAF-887A-C1F7-0D31-38E092BFF895}"/>
              </a:ext>
            </a:extLst>
          </p:cNvPr>
          <p:cNvSpPr>
            <a:spLocks noGrp="1"/>
          </p:cNvSpPr>
          <p:nvPr>
            <p:ph type="ctrTitle"/>
          </p:nvPr>
        </p:nvSpPr>
        <p:spPr>
          <a:xfrm>
            <a:off x="129840" y="4265194"/>
            <a:ext cx="9014160" cy="1790700"/>
          </a:xfrm>
        </p:spPr>
        <p:txBody>
          <a:bodyPr>
            <a:normAutofit fontScale="90000"/>
          </a:bodyPr>
          <a:lstStyle/>
          <a:p>
            <a:pPr algn="l"/>
            <a:r>
              <a:rPr lang="en-GB" sz="3675" b="1" dirty="0">
                <a:solidFill>
                  <a:schemeClr val="bg2"/>
                </a:solidFill>
                <a:latin typeface="Calibri" panose="020F0502020204030204" pitchFamily="34" charset="0"/>
                <a:ea typeface="Calibri" panose="020F0502020204030204" pitchFamily="34" charset="0"/>
                <a:cs typeface="Calibri" panose="020F0502020204030204" pitchFamily="34" charset="0"/>
              </a:rPr>
              <a:t>Loving Lord, accept the prayers of all </a:t>
            </a:r>
            <a:br>
              <a:rPr lang="en-GB" sz="3675" b="1" dirty="0">
                <a:solidFill>
                  <a:schemeClr val="bg2"/>
                </a:solidFill>
                <a:latin typeface="Calibri" panose="020F0502020204030204" pitchFamily="34" charset="0"/>
                <a:ea typeface="Calibri" panose="020F0502020204030204" pitchFamily="34" charset="0"/>
                <a:cs typeface="Calibri" panose="020F0502020204030204" pitchFamily="34" charset="0"/>
              </a:rPr>
            </a:br>
            <a:r>
              <a:rPr lang="en-GB" sz="3675" b="1" dirty="0">
                <a:solidFill>
                  <a:schemeClr val="bg2"/>
                </a:solidFill>
                <a:latin typeface="Calibri" panose="020F0502020204030204" pitchFamily="34" charset="0"/>
                <a:ea typeface="Calibri" panose="020F0502020204030204" pitchFamily="34" charset="0"/>
                <a:cs typeface="Calibri" panose="020F0502020204030204" pitchFamily="34" charset="0"/>
              </a:rPr>
              <a:t>Your faithful people throughout the world,</a:t>
            </a:r>
            <a:br>
              <a:rPr lang="en-GB" sz="3675" b="1" dirty="0">
                <a:solidFill>
                  <a:schemeClr val="bg2"/>
                </a:solidFill>
                <a:latin typeface="Calibri" panose="020F0502020204030204" pitchFamily="34" charset="0"/>
                <a:ea typeface="Calibri" panose="020F0502020204030204" pitchFamily="34" charset="0"/>
                <a:cs typeface="Calibri" panose="020F0502020204030204" pitchFamily="34" charset="0"/>
              </a:rPr>
            </a:br>
            <a:r>
              <a:rPr lang="en-GB" sz="3675" b="1" dirty="0">
                <a:solidFill>
                  <a:schemeClr val="bg2"/>
                </a:solidFill>
                <a:latin typeface="Calibri" panose="020F0502020204030204" pitchFamily="34" charset="0"/>
                <a:ea typeface="Calibri" panose="020F0502020204030204" pitchFamily="34" charset="0"/>
                <a:cs typeface="Calibri" panose="020F0502020204030204" pitchFamily="34" charset="0"/>
              </a:rPr>
              <a:t>who call out to You with one mind, one voice </a:t>
            </a:r>
            <a:br>
              <a:rPr lang="en-GB" sz="3675" b="1" dirty="0">
                <a:solidFill>
                  <a:schemeClr val="bg2"/>
                </a:solidFill>
                <a:latin typeface="Calibri" panose="020F0502020204030204" pitchFamily="34" charset="0"/>
                <a:ea typeface="Calibri" panose="020F0502020204030204" pitchFamily="34" charset="0"/>
                <a:cs typeface="Calibri" panose="020F0502020204030204" pitchFamily="34" charset="0"/>
              </a:rPr>
            </a:br>
            <a:r>
              <a:rPr lang="en-GB" sz="3675" b="1" dirty="0">
                <a:solidFill>
                  <a:schemeClr val="bg2"/>
                </a:solidFill>
                <a:latin typeface="Calibri" panose="020F0502020204030204" pitchFamily="34" charset="0"/>
                <a:ea typeface="Calibri" panose="020F0502020204030204" pitchFamily="34" charset="0"/>
                <a:cs typeface="Calibri" panose="020F0502020204030204" pitchFamily="34" charset="0"/>
              </a:rPr>
              <a:t>and one heart. Through Your beloved disciple John, You promised that if we walk in Your light, then we will have communion with one another, and Your precious blood will cleanse us of all sin. Bring us that blessed communion, O Saviour!</a:t>
            </a:r>
            <a:br>
              <a:rPr lang="en-GB" sz="825" b="1" dirty="0">
                <a:solidFill>
                  <a:schemeClr val="bg2"/>
                </a:solidFill>
                <a:latin typeface="Calibri" panose="020F0502020204030204" pitchFamily="34" charset="0"/>
                <a:ea typeface="Calibri" panose="020F0502020204030204" pitchFamily="34" charset="0"/>
                <a:cs typeface="Calibri" panose="020F0502020204030204" pitchFamily="34" charset="0"/>
              </a:rPr>
            </a:br>
            <a:br>
              <a:rPr lang="en-GB" sz="825" b="1" dirty="0">
                <a:solidFill>
                  <a:schemeClr val="bg2"/>
                </a:solidFill>
                <a:latin typeface="Calibri" panose="020F0502020204030204" pitchFamily="34" charset="0"/>
                <a:ea typeface="Calibri" panose="020F0502020204030204" pitchFamily="34" charset="0"/>
                <a:cs typeface="Calibri" panose="020F0502020204030204" pitchFamily="34" charset="0"/>
              </a:rPr>
            </a:br>
            <a:r>
              <a:rPr lang="en-GB" sz="3675" b="1" dirty="0">
                <a:solidFill>
                  <a:srgbClr val="FFFF00"/>
                </a:solidFill>
                <a:latin typeface="Calibri" panose="020F0502020204030204" pitchFamily="34" charset="0"/>
                <a:ea typeface="Calibri" panose="020F0502020204030204" pitchFamily="34" charset="0"/>
                <a:cs typeface="Calibri" panose="020F0502020204030204" pitchFamily="34" charset="0"/>
              </a:rPr>
              <a:t>Lord, have mercy.</a:t>
            </a:r>
            <a:br>
              <a:rPr lang="en-GB" sz="3675" b="1" dirty="0">
                <a:solidFill>
                  <a:schemeClr val="bg2"/>
                </a:solidFill>
                <a:latin typeface="Calibri" panose="020F0502020204030204" pitchFamily="34" charset="0"/>
                <a:ea typeface="Calibri" panose="020F0502020204030204" pitchFamily="34" charset="0"/>
                <a:cs typeface="Calibri" panose="020F0502020204030204" pitchFamily="34" charset="0"/>
              </a:rPr>
            </a:br>
            <a:br>
              <a:rPr lang="en-GB" sz="3675" b="1" dirty="0">
                <a:solidFill>
                  <a:schemeClr val="bg2"/>
                </a:solidFill>
                <a:latin typeface="Calibri" panose="020F0502020204030204" pitchFamily="34" charset="0"/>
                <a:ea typeface="Calibri" panose="020F0502020204030204" pitchFamily="34" charset="0"/>
                <a:cs typeface="Calibri" panose="020F0502020204030204" pitchFamily="34" charset="0"/>
              </a:rPr>
            </a:br>
            <a:endParaRPr lang="en-GB" sz="3675" b="1" dirty="0">
              <a:solidFill>
                <a:srgbClr val="FFFF00"/>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6019243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372D28-048F-6901-3DF7-B022574EAC0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30D6AC8-9873-6926-2E18-D3CFCA12D354}"/>
              </a:ext>
            </a:extLst>
          </p:cNvPr>
          <p:cNvSpPr>
            <a:spLocks noGrp="1"/>
          </p:cNvSpPr>
          <p:nvPr>
            <p:ph type="ctrTitle"/>
          </p:nvPr>
        </p:nvSpPr>
        <p:spPr>
          <a:xfrm>
            <a:off x="177716" y="4210050"/>
            <a:ext cx="9014160" cy="1790700"/>
          </a:xfrm>
        </p:spPr>
        <p:txBody>
          <a:bodyPr>
            <a:normAutofit fontScale="90000"/>
          </a:bodyPr>
          <a:lstStyle/>
          <a:p>
            <a:pPr algn="l"/>
            <a:r>
              <a:rPr lang="en-GB" sz="3300" b="1" dirty="0">
                <a:solidFill>
                  <a:schemeClr val="bg2"/>
                </a:solidFill>
                <a:latin typeface="Calibri" panose="020F0502020204030204" pitchFamily="34" charset="0"/>
                <a:ea typeface="Calibri" panose="020F0502020204030204" pitchFamily="34" charset="0"/>
                <a:cs typeface="Calibri" panose="020F0502020204030204" pitchFamily="34" charset="0"/>
              </a:rPr>
              <a:t>Grant us peace, O Loving Lord, and remove the </a:t>
            </a:r>
            <a:br>
              <a:rPr lang="en-GB" sz="3300" b="1" dirty="0">
                <a:solidFill>
                  <a:schemeClr val="bg2"/>
                </a:solidFill>
                <a:latin typeface="Calibri" panose="020F0502020204030204" pitchFamily="34" charset="0"/>
                <a:ea typeface="Calibri" panose="020F0502020204030204" pitchFamily="34" charset="0"/>
                <a:cs typeface="Calibri" panose="020F0502020204030204" pitchFamily="34" charset="0"/>
              </a:rPr>
            </a:br>
            <a:r>
              <a:rPr lang="en-GB" sz="3300" b="1" dirty="0">
                <a:solidFill>
                  <a:schemeClr val="bg2"/>
                </a:solidFill>
                <a:latin typeface="Calibri" panose="020F0502020204030204" pitchFamily="34" charset="0"/>
                <a:ea typeface="Calibri" panose="020F0502020204030204" pitchFamily="34" charset="0"/>
                <a:cs typeface="Calibri" panose="020F0502020204030204" pitchFamily="34" charset="0"/>
              </a:rPr>
              <a:t>scourge of violence from the face of the earth. </a:t>
            </a:r>
            <a:br>
              <a:rPr lang="en-GB" sz="3300" b="1" dirty="0">
                <a:solidFill>
                  <a:schemeClr val="bg2"/>
                </a:solidFill>
                <a:latin typeface="Calibri" panose="020F0502020204030204" pitchFamily="34" charset="0"/>
                <a:ea typeface="Calibri" panose="020F0502020204030204" pitchFamily="34" charset="0"/>
                <a:cs typeface="Calibri" panose="020F0502020204030204" pitchFamily="34" charset="0"/>
              </a:rPr>
            </a:br>
            <a:r>
              <a:rPr lang="en-GB" sz="3300" b="1" dirty="0">
                <a:solidFill>
                  <a:schemeClr val="bg2"/>
                </a:solidFill>
                <a:latin typeface="Calibri" panose="020F0502020204030204" pitchFamily="34" charset="0"/>
                <a:ea typeface="Calibri" panose="020F0502020204030204" pitchFamily="34" charset="0"/>
                <a:cs typeface="Calibri" panose="020F0502020204030204" pitchFamily="34" charset="0"/>
              </a:rPr>
              <a:t>Change the hearts of all who make war. </a:t>
            </a:r>
            <a:br>
              <a:rPr lang="en-GB" sz="3300" b="1" dirty="0">
                <a:solidFill>
                  <a:schemeClr val="bg2"/>
                </a:solidFill>
                <a:latin typeface="Calibri" panose="020F0502020204030204" pitchFamily="34" charset="0"/>
                <a:ea typeface="Calibri" panose="020F0502020204030204" pitchFamily="34" charset="0"/>
                <a:cs typeface="Calibri" panose="020F0502020204030204" pitchFamily="34" charset="0"/>
              </a:rPr>
            </a:br>
            <a:r>
              <a:rPr lang="en-GB" sz="3300" b="1" dirty="0">
                <a:solidFill>
                  <a:schemeClr val="bg2"/>
                </a:solidFill>
                <a:latin typeface="Calibri" panose="020F0502020204030204" pitchFamily="34" charset="0"/>
                <a:ea typeface="Calibri" panose="020F0502020204030204" pitchFamily="34" charset="0"/>
                <a:cs typeface="Calibri" panose="020F0502020204030204" pitchFamily="34" charset="0"/>
              </a:rPr>
              <a:t>Touch the wounds of all who are afflicted by </a:t>
            </a:r>
            <a:br>
              <a:rPr lang="en-GB" sz="3300" b="1" dirty="0">
                <a:solidFill>
                  <a:schemeClr val="bg2"/>
                </a:solidFill>
                <a:latin typeface="Calibri" panose="020F0502020204030204" pitchFamily="34" charset="0"/>
                <a:ea typeface="Calibri" panose="020F0502020204030204" pitchFamily="34" charset="0"/>
                <a:cs typeface="Calibri" panose="020F0502020204030204" pitchFamily="34" charset="0"/>
              </a:rPr>
            </a:br>
            <a:r>
              <a:rPr lang="en-GB" sz="3300" b="1" dirty="0">
                <a:solidFill>
                  <a:schemeClr val="bg2"/>
                </a:solidFill>
                <a:latin typeface="Calibri" panose="020F0502020204030204" pitchFamily="34" charset="0"/>
                <a:ea typeface="Calibri" panose="020F0502020204030204" pitchFamily="34" charset="0"/>
                <a:cs typeface="Calibri" panose="020F0502020204030204" pitchFamily="34" charset="0"/>
              </a:rPr>
              <a:t>conflict. Comfort all prisoners of war and speedily </a:t>
            </a:r>
            <a:br>
              <a:rPr lang="en-GB" sz="3300" b="1" dirty="0">
                <a:solidFill>
                  <a:schemeClr val="bg2"/>
                </a:solidFill>
                <a:latin typeface="Calibri" panose="020F0502020204030204" pitchFamily="34" charset="0"/>
                <a:ea typeface="Calibri" panose="020F0502020204030204" pitchFamily="34" charset="0"/>
                <a:cs typeface="Calibri" panose="020F0502020204030204" pitchFamily="34" charset="0"/>
              </a:rPr>
            </a:br>
            <a:r>
              <a:rPr lang="en-GB" sz="3300" b="1" dirty="0">
                <a:solidFill>
                  <a:schemeClr val="bg2"/>
                </a:solidFill>
                <a:latin typeface="Calibri" panose="020F0502020204030204" pitchFamily="34" charset="0"/>
                <a:ea typeface="Calibri" panose="020F0502020204030204" pitchFamily="34" charset="0"/>
                <a:cs typeface="Calibri" panose="020F0502020204030204" pitchFamily="34" charset="0"/>
              </a:rPr>
              <a:t>bring them home. Let the light of Your love shine in </a:t>
            </a:r>
            <a:br>
              <a:rPr lang="en-GB" sz="3300" b="1" dirty="0">
                <a:solidFill>
                  <a:schemeClr val="bg2"/>
                </a:solidFill>
                <a:latin typeface="Calibri" panose="020F0502020204030204" pitchFamily="34" charset="0"/>
                <a:ea typeface="Calibri" panose="020F0502020204030204" pitchFamily="34" charset="0"/>
                <a:cs typeface="Calibri" panose="020F0502020204030204" pitchFamily="34" charset="0"/>
              </a:rPr>
            </a:br>
            <a:r>
              <a:rPr lang="en-GB" sz="3300" b="1" dirty="0">
                <a:solidFill>
                  <a:schemeClr val="bg2"/>
                </a:solidFill>
                <a:latin typeface="Calibri" panose="020F0502020204030204" pitchFamily="34" charset="0"/>
                <a:ea typeface="Calibri" panose="020F0502020204030204" pitchFamily="34" charset="0"/>
                <a:cs typeface="Calibri" panose="020F0502020204030204" pitchFamily="34" charset="0"/>
              </a:rPr>
              <a:t>all the dark places of our world, and hasten the day when all peoples may dwell in peace with justice.</a:t>
            </a:r>
            <a:br>
              <a:rPr lang="en-GB" sz="3300" b="1" dirty="0">
                <a:solidFill>
                  <a:schemeClr val="bg2"/>
                </a:solidFill>
                <a:latin typeface="Calibri" panose="020F0502020204030204" pitchFamily="34" charset="0"/>
                <a:ea typeface="Calibri" panose="020F0502020204030204" pitchFamily="34" charset="0"/>
                <a:cs typeface="Calibri" panose="020F0502020204030204" pitchFamily="34" charset="0"/>
              </a:rPr>
            </a:br>
            <a:br>
              <a:rPr lang="en-GB" sz="2025" b="1" dirty="0">
                <a:solidFill>
                  <a:schemeClr val="bg2"/>
                </a:solidFill>
                <a:latin typeface="Calibri" panose="020F0502020204030204" pitchFamily="34" charset="0"/>
                <a:ea typeface="Calibri" panose="020F0502020204030204" pitchFamily="34" charset="0"/>
                <a:cs typeface="Calibri" panose="020F0502020204030204" pitchFamily="34" charset="0"/>
              </a:rPr>
            </a:br>
            <a:r>
              <a:rPr lang="en-GB" sz="3300" b="1" dirty="0">
                <a:solidFill>
                  <a:srgbClr val="FFFF00"/>
                </a:solidFill>
                <a:latin typeface="Calibri" panose="020F0502020204030204" pitchFamily="34" charset="0"/>
                <a:ea typeface="Calibri" panose="020F0502020204030204" pitchFamily="34" charset="0"/>
                <a:cs typeface="Calibri" panose="020F0502020204030204" pitchFamily="34" charset="0"/>
              </a:rPr>
              <a:t>Lord, have mercy.</a:t>
            </a:r>
            <a:br>
              <a:rPr lang="en-GB" sz="3300" b="1" dirty="0">
                <a:solidFill>
                  <a:schemeClr val="bg2"/>
                </a:solidFill>
                <a:latin typeface="Calibri" panose="020F0502020204030204" pitchFamily="34" charset="0"/>
                <a:ea typeface="Calibri" panose="020F0502020204030204" pitchFamily="34" charset="0"/>
                <a:cs typeface="Calibri" panose="020F0502020204030204" pitchFamily="34" charset="0"/>
              </a:rPr>
            </a:br>
            <a:br>
              <a:rPr lang="en-GB" sz="3675" b="1" dirty="0">
                <a:solidFill>
                  <a:schemeClr val="bg2"/>
                </a:solidFill>
                <a:latin typeface="Calibri" panose="020F0502020204030204" pitchFamily="34" charset="0"/>
                <a:ea typeface="Calibri" panose="020F0502020204030204" pitchFamily="34" charset="0"/>
                <a:cs typeface="Calibri" panose="020F0502020204030204" pitchFamily="34" charset="0"/>
              </a:rPr>
            </a:br>
            <a:endParaRPr lang="en-GB" sz="3675" b="1" dirty="0">
              <a:solidFill>
                <a:srgbClr val="FFFF00"/>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151333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6DC782-9DE5-6CCD-3977-2FFB2373DD2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E837A36-5217-2240-18DF-6F6EFFEA776D}"/>
              </a:ext>
            </a:extLst>
          </p:cNvPr>
          <p:cNvSpPr>
            <a:spLocks noGrp="1"/>
          </p:cNvSpPr>
          <p:nvPr>
            <p:ph type="ctrTitle"/>
          </p:nvPr>
        </p:nvSpPr>
        <p:spPr>
          <a:xfrm>
            <a:off x="229101" y="5105400"/>
            <a:ext cx="9014160" cy="1790700"/>
          </a:xfrm>
        </p:spPr>
        <p:txBody>
          <a:bodyPr>
            <a:normAutofit fontScale="90000"/>
          </a:bodyPr>
          <a:lstStyle/>
          <a:p>
            <a:pPr algn="l"/>
            <a:r>
              <a:rPr lang="en-GB" sz="3675" b="1" dirty="0">
                <a:solidFill>
                  <a:schemeClr val="bg2"/>
                </a:solidFill>
                <a:latin typeface="Calibri" panose="020F0502020204030204" pitchFamily="34" charset="0"/>
                <a:ea typeface="Calibri" panose="020F0502020204030204" pitchFamily="34" charset="0"/>
                <a:cs typeface="Calibri" panose="020F0502020204030204" pitchFamily="34" charset="0"/>
              </a:rPr>
              <a:t>O Refuge and Shelter, Lord Jesus Christ, </a:t>
            </a:r>
            <a:br>
              <a:rPr lang="en-GB" sz="3675" b="1" dirty="0">
                <a:solidFill>
                  <a:schemeClr val="bg2"/>
                </a:solidFill>
                <a:latin typeface="Calibri" panose="020F0502020204030204" pitchFamily="34" charset="0"/>
                <a:ea typeface="Calibri" panose="020F0502020204030204" pitchFamily="34" charset="0"/>
                <a:cs typeface="Calibri" panose="020F0502020204030204" pitchFamily="34" charset="0"/>
              </a:rPr>
            </a:br>
            <a:r>
              <a:rPr lang="en-GB" sz="3675" b="1" dirty="0">
                <a:solidFill>
                  <a:schemeClr val="bg2"/>
                </a:solidFill>
                <a:latin typeface="Calibri" panose="020F0502020204030204" pitchFamily="34" charset="0"/>
                <a:ea typeface="Calibri" panose="020F0502020204030204" pitchFamily="34" charset="0"/>
                <a:cs typeface="Calibri" panose="020F0502020204030204" pitchFamily="34" charset="0"/>
              </a:rPr>
              <a:t>look with compassion on refugees </a:t>
            </a:r>
            <a:br>
              <a:rPr lang="en-GB" sz="3675" b="1" dirty="0">
                <a:solidFill>
                  <a:schemeClr val="bg2"/>
                </a:solidFill>
                <a:latin typeface="Calibri" panose="020F0502020204030204" pitchFamily="34" charset="0"/>
                <a:ea typeface="Calibri" panose="020F0502020204030204" pitchFamily="34" charset="0"/>
                <a:cs typeface="Calibri" panose="020F0502020204030204" pitchFamily="34" charset="0"/>
              </a:rPr>
            </a:br>
            <a:r>
              <a:rPr lang="en-GB" sz="3675" b="1" dirty="0">
                <a:solidFill>
                  <a:schemeClr val="bg2"/>
                </a:solidFill>
                <a:latin typeface="Calibri" panose="020F0502020204030204" pitchFamily="34" charset="0"/>
                <a:ea typeface="Calibri" panose="020F0502020204030204" pitchFamily="34" charset="0"/>
                <a:cs typeface="Calibri" panose="020F0502020204030204" pitchFamily="34" charset="0"/>
              </a:rPr>
              <a:t>throughout the world, who suffer the </a:t>
            </a:r>
            <a:br>
              <a:rPr lang="en-GB" sz="3675" b="1" dirty="0">
                <a:solidFill>
                  <a:schemeClr val="bg2"/>
                </a:solidFill>
                <a:latin typeface="Calibri" panose="020F0502020204030204" pitchFamily="34" charset="0"/>
                <a:ea typeface="Calibri" panose="020F0502020204030204" pitchFamily="34" charset="0"/>
                <a:cs typeface="Calibri" panose="020F0502020204030204" pitchFamily="34" charset="0"/>
              </a:rPr>
            </a:br>
            <a:r>
              <a:rPr lang="en-GB" sz="3675" b="1" dirty="0">
                <a:solidFill>
                  <a:schemeClr val="bg2"/>
                </a:solidFill>
                <a:latin typeface="Calibri" panose="020F0502020204030204" pitchFamily="34" charset="0"/>
                <a:ea typeface="Calibri" panose="020F0502020204030204" pitchFamily="34" charset="0"/>
                <a:cs typeface="Calibri" panose="020F0502020204030204" pitchFamily="34" charset="0"/>
              </a:rPr>
              <a:t>agony of displacement and the loss of their </a:t>
            </a:r>
            <a:br>
              <a:rPr lang="en-GB" sz="3675" b="1" dirty="0">
                <a:solidFill>
                  <a:schemeClr val="bg2"/>
                </a:solidFill>
                <a:latin typeface="Calibri" panose="020F0502020204030204" pitchFamily="34" charset="0"/>
                <a:ea typeface="Calibri" panose="020F0502020204030204" pitchFamily="34" charset="0"/>
                <a:cs typeface="Calibri" panose="020F0502020204030204" pitchFamily="34" charset="0"/>
              </a:rPr>
            </a:br>
            <a:r>
              <a:rPr lang="en-GB" sz="3675" b="1" dirty="0">
                <a:solidFill>
                  <a:schemeClr val="bg2"/>
                </a:solidFill>
                <a:latin typeface="Calibri" panose="020F0502020204030204" pitchFamily="34" charset="0"/>
                <a:ea typeface="Calibri" panose="020F0502020204030204" pitchFamily="34" charset="0"/>
                <a:cs typeface="Calibri" panose="020F0502020204030204" pitchFamily="34" charset="0"/>
              </a:rPr>
              <a:t>homes. Move us to manifest our communion </a:t>
            </a:r>
            <a:br>
              <a:rPr lang="en-GB" sz="3675" b="1" dirty="0">
                <a:solidFill>
                  <a:schemeClr val="bg2"/>
                </a:solidFill>
                <a:latin typeface="Calibri" panose="020F0502020204030204" pitchFamily="34" charset="0"/>
                <a:ea typeface="Calibri" panose="020F0502020204030204" pitchFamily="34" charset="0"/>
                <a:cs typeface="Calibri" panose="020F0502020204030204" pitchFamily="34" charset="0"/>
              </a:rPr>
            </a:br>
            <a:r>
              <a:rPr lang="en-GB" sz="3675" b="1" dirty="0">
                <a:solidFill>
                  <a:schemeClr val="bg2"/>
                </a:solidFill>
                <a:latin typeface="Calibri" panose="020F0502020204030204" pitchFamily="34" charset="0"/>
                <a:ea typeface="Calibri" panose="020F0502020204030204" pitchFamily="34" charset="0"/>
                <a:cs typeface="Calibri" panose="020F0502020204030204" pitchFamily="34" charset="0"/>
              </a:rPr>
              <a:t>with You, with them and with each other </a:t>
            </a:r>
            <a:br>
              <a:rPr lang="en-GB" sz="3675" b="1" dirty="0">
                <a:solidFill>
                  <a:schemeClr val="bg2"/>
                </a:solidFill>
                <a:latin typeface="Calibri" panose="020F0502020204030204" pitchFamily="34" charset="0"/>
                <a:ea typeface="Calibri" panose="020F0502020204030204" pitchFamily="34" charset="0"/>
                <a:cs typeface="Calibri" panose="020F0502020204030204" pitchFamily="34" charset="0"/>
              </a:rPr>
            </a:br>
            <a:r>
              <a:rPr lang="en-GB" sz="3675" b="1" dirty="0">
                <a:solidFill>
                  <a:schemeClr val="bg2"/>
                </a:solidFill>
                <a:latin typeface="Calibri" panose="020F0502020204030204" pitchFamily="34" charset="0"/>
                <a:ea typeface="Calibri" panose="020F0502020204030204" pitchFamily="34" charset="0"/>
                <a:cs typeface="Calibri" panose="020F0502020204030204" pitchFamily="34" charset="0"/>
              </a:rPr>
              <a:t>through gestures of hospitality and loving help.</a:t>
            </a:r>
            <a:br>
              <a:rPr lang="en-GB" sz="3675" b="1" dirty="0">
                <a:solidFill>
                  <a:schemeClr val="bg2"/>
                </a:solidFill>
                <a:latin typeface="Calibri" panose="020F0502020204030204" pitchFamily="34" charset="0"/>
                <a:ea typeface="Calibri" panose="020F0502020204030204" pitchFamily="34" charset="0"/>
                <a:cs typeface="Calibri" panose="020F0502020204030204" pitchFamily="34" charset="0"/>
              </a:rPr>
            </a:br>
            <a:br>
              <a:rPr lang="en-GB" sz="2325" b="1" dirty="0">
                <a:solidFill>
                  <a:schemeClr val="bg2"/>
                </a:solidFill>
                <a:latin typeface="Calibri" panose="020F0502020204030204" pitchFamily="34" charset="0"/>
                <a:ea typeface="Calibri" panose="020F0502020204030204" pitchFamily="34" charset="0"/>
                <a:cs typeface="Calibri" panose="020F0502020204030204" pitchFamily="34" charset="0"/>
              </a:rPr>
            </a:br>
            <a:r>
              <a:rPr lang="en-GB" sz="3675" b="1" dirty="0">
                <a:solidFill>
                  <a:srgbClr val="FFFF00"/>
                </a:solidFill>
                <a:latin typeface="Calibri" panose="020F0502020204030204" pitchFamily="34" charset="0"/>
                <a:ea typeface="Calibri" panose="020F0502020204030204" pitchFamily="34" charset="0"/>
                <a:cs typeface="Calibri" panose="020F0502020204030204" pitchFamily="34" charset="0"/>
              </a:rPr>
              <a:t>Lord, have mercy.</a:t>
            </a:r>
            <a:br>
              <a:rPr lang="en-GB" sz="3675" b="1" dirty="0">
                <a:solidFill>
                  <a:schemeClr val="bg2"/>
                </a:solidFill>
                <a:latin typeface="Calibri" panose="020F0502020204030204" pitchFamily="34" charset="0"/>
                <a:ea typeface="Calibri" panose="020F0502020204030204" pitchFamily="34" charset="0"/>
                <a:cs typeface="Calibri" panose="020F0502020204030204" pitchFamily="34" charset="0"/>
              </a:rPr>
            </a:br>
            <a:br>
              <a:rPr lang="en-GB" sz="3675" b="1" dirty="0">
                <a:solidFill>
                  <a:schemeClr val="bg2"/>
                </a:solidFill>
                <a:latin typeface="Calibri" panose="020F0502020204030204" pitchFamily="34" charset="0"/>
                <a:ea typeface="Calibri" panose="020F0502020204030204" pitchFamily="34" charset="0"/>
                <a:cs typeface="Calibri" panose="020F0502020204030204" pitchFamily="34" charset="0"/>
              </a:rPr>
            </a:br>
            <a:br>
              <a:rPr lang="en-GB" sz="3675" b="1" dirty="0">
                <a:solidFill>
                  <a:schemeClr val="bg2"/>
                </a:solidFill>
                <a:latin typeface="Calibri" panose="020F0502020204030204" pitchFamily="34" charset="0"/>
                <a:ea typeface="Calibri" panose="020F0502020204030204" pitchFamily="34" charset="0"/>
                <a:cs typeface="Calibri" panose="020F0502020204030204" pitchFamily="34" charset="0"/>
              </a:rPr>
            </a:br>
            <a:br>
              <a:rPr lang="en-GB" sz="3675" b="1" dirty="0">
                <a:solidFill>
                  <a:srgbClr val="FFFF00"/>
                </a:solidFill>
                <a:latin typeface="Calibri" panose="020F0502020204030204" pitchFamily="34" charset="0"/>
                <a:ea typeface="Calibri" panose="020F0502020204030204" pitchFamily="34" charset="0"/>
                <a:cs typeface="Calibri" panose="020F0502020204030204" pitchFamily="34" charset="0"/>
              </a:rPr>
            </a:br>
            <a:endParaRPr lang="en-GB" sz="3675" b="1" dirty="0">
              <a:solidFill>
                <a:srgbClr val="FFFF00"/>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2495422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0419AF-CFD6-EAD2-4EB9-284BE9AF56F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3DB64DA-52EE-1C66-4E68-9F920813D7ED}"/>
              </a:ext>
            </a:extLst>
          </p:cNvPr>
          <p:cNvSpPr>
            <a:spLocks noGrp="1"/>
          </p:cNvSpPr>
          <p:nvPr>
            <p:ph type="ctrTitle"/>
          </p:nvPr>
        </p:nvSpPr>
        <p:spPr>
          <a:xfrm>
            <a:off x="211054" y="4616115"/>
            <a:ext cx="9014160" cy="1790700"/>
          </a:xfrm>
        </p:spPr>
        <p:txBody>
          <a:bodyPr>
            <a:normAutofit fontScale="90000"/>
          </a:bodyPr>
          <a:lstStyle/>
          <a:p>
            <a:pPr algn="l"/>
            <a:br>
              <a:rPr lang="en-GB" sz="3675" b="1" dirty="0">
                <a:solidFill>
                  <a:schemeClr val="bg2"/>
                </a:solidFill>
                <a:latin typeface="Calibri" panose="020F0502020204030204" pitchFamily="34" charset="0"/>
                <a:ea typeface="Calibri" panose="020F0502020204030204" pitchFamily="34" charset="0"/>
                <a:cs typeface="Calibri" panose="020F0502020204030204" pitchFamily="34" charset="0"/>
              </a:rPr>
            </a:br>
            <a:r>
              <a:rPr lang="en-GB" sz="3675" b="1" dirty="0">
                <a:solidFill>
                  <a:schemeClr val="bg2"/>
                </a:solidFill>
                <a:latin typeface="Calibri" panose="020F0502020204030204" pitchFamily="34" charset="0"/>
                <a:ea typeface="Calibri" panose="020F0502020204030204" pitchFamily="34" charset="0"/>
                <a:cs typeface="Calibri" panose="020F0502020204030204" pitchFamily="34" charset="0"/>
              </a:rPr>
              <a:t>O Christ, our Saviour, we pray for the </a:t>
            </a:r>
            <a:br>
              <a:rPr lang="en-GB" sz="3675" b="1" dirty="0">
                <a:solidFill>
                  <a:schemeClr val="bg2"/>
                </a:solidFill>
                <a:latin typeface="Calibri" panose="020F0502020204030204" pitchFamily="34" charset="0"/>
                <a:ea typeface="Calibri" panose="020F0502020204030204" pitchFamily="34" charset="0"/>
                <a:cs typeface="Calibri" panose="020F0502020204030204" pitchFamily="34" charset="0"/>
              </a:rPr>
            </a:br>
            <a:r>
              <a:rPr lang="en-GB" sz="3675" b="1" dirty="0">
                <a:solidFill>
                  <a:schemeClr val="bg2"/>
                </a:solidFill>
                <a:latin typeface="Calibri" panose="020F0502020204030204" pitchFamily="34" charset="0"/>
                <a:ea typeface="Calibri" panose="020F0502020204030204" pitchFamily="34" charset="0"/>
                <a:cs typeface="Calibri" panose="020F0502020204030204" pitchFamily="34" charset="0"/>
              </a:rPr>
              <a:t>people of Armenia and Artsakh, and </a:t>
            </a:r>
            <a:br>
              <a:rPr lang="en-GB" sz="3675" b="1" dirty="0">
                <a:solidFill>
                  <a:schemeClr val="bg2"/>
                </a:solidFill>
                <a:latin typeface="Calibri" panose="020F0502020204030204" pitchFamily="34" charset="0"/>
                <a:ea typeface="Calibri" panose="020F0502020204030204" pitchFamily="34" charset="0"/>
                <a:cs typeface="Calibri" panose="020F0502020204030204" pitchFamily="34" charset="0"/>
              </a:rPr>
            </a:br>
            <a:r>
              <a:rPr lang="en-GB" sz="3675" b="1" dirty="0">
                <a:solidFill>
                  <a:schemeClr val="bg2"/>
                </a:solidFill>
                <a:latin typeface="Calibri" panose="020F0502020204030204" pitchFamily="34" charset="0"/>
                <a:ea typeface="Calibri" panose="020F0502020204030204" pitchFamily="34" charset="0"/>
                <a:cs typeface="Calibri" panose="020F0502020204030204" pitchFamily="34" charset="0"/>
              </a:rPr>
              <a:t>their kindred throughout the world, </a:t>
            </a:r>
            <a:br>
              <a:rPr lang="en-GB" sz="3675" b="1" dirty="0">
                <a:solidFill>
                  <a:schemeClr val="bg2"/>
                </a:solidFill>
                <a:latin typeface="Calibri" panose="020F0502020204030204" pitchFamily="34" charset="0"/>
                <a:ea typeface="Calibri" panose="020F0502020204030204" pitchFamily="34" charset="0"/>
                <a:cs typeface="Calibri" panose="020F0502020204030204" pitchFamily="34" charset="0"/>
              </a:rPr>
            </a:br>
            <a:r>
              <a:rPr lang="en-GB" sz="3675" b="1" dirty="0">
                <a:solidFill>
                  <a:schemeClr val="bg2"/>
                </a:solidFill>
                <a:latin typeface="Calibri" panose="020F0502020204030204" pitchFamily="34" charset="0"/>
                <a:ea typeface="Calibri" panose="020F0502020204030204" pitchFamily="34" charset="0"/>
                <a:cs typeface="Calibri" panose="020F0502020204030204" pitchFamily="34" charset="0"/>
              </a:rPr>
              <a:t>who long ago turned to Your light through </a:t>
            </a:r>
            <a:br>
              <a:rPr lang="en-GB" sz="3675" b="1" dirty="0">
                <a:solidFill>
                  <a:schemeClr val="bg2"/>
                </a:solidFill>
                <a:latin typeface="Calibri" panose="020F0502020204030204" pitchFamily="34" charset="0"/>
                <a:ea typeface="Calibri" panose="020F0502020204030204" pitchFamily="34" charset="0"/>
                <a:cs typeface="Calibri" panose="020F0502020204030204" pitchFamily="34" charset="0"/>
              </a:rPr>
            </a:br>
            <a:r>
              <a:rPr lang="en-GB" sz="3675" b="1" dirty="0">
                <a:solidFill>
                  <a:schemeClr val="bg2"/>
                </a:solidFill>
                <a:latin typeface="Calibri" panose="020F0502020204030204" pitchFamily="34" charset="0"/>
                <a:ea typeface="Calibri" panose="020F0502020204030204" pitchFamily="34" charset="0"/>
                <a:cs typeface="Calibri" panose="020F0502020204030204" pitchFamily="34" charset="0"/>
              </a:rPr>
              <a:t>the preaching of the Apostle Thaddeus </a:t>
            </a:r>
            <a:br>
              <a:rPr lang="en-GB" sz="3675" b="1" dirty="0">
                <a:solidFill>
                  <a:schemeClr val="bg2"/>
                </a:solidFill>
                <a:latin typeface="Calibri" panose="020F0502020204030204" pitchFamily="34" charset="0"/>
                <a:ea typeface="Calibri" panose="020F0502020204030204" pitchFamily="34" charset="0"/>
                <a:cs typeface="Calibri" panose="020F0502020204030204" pitchFamily="34" charset="0"/>
              </a:rPr>
            </a:br>
            <a:r>
              <a:rPr lang="en-GB" sz="3675" b="1" dirty="0">
                <a:solidFill>
                  <a:schemeClr val="bg2"/>
                </a:solidFill>
                <a:latin typeface="Calibri" panose="020F0502020204030204" pitchFamily="34" charset="0"/>
                <a:ea typeface="Calibri" panose="020F0502020204030204" pitchFamily="34" charset="0"/>
                <a:cs typeface="Calibri" panose="020F0502020204030204" pitchFamily="34" charset="0"/>
              </a:rPr>
              <a:t>and the miraculous witness of St Gregory </a:t>
            </a:r>
            <a:br>
              <a:rPr lang="en-GB" sz="3675" b="1" dirty="0">
                <a:solidFill>
                  <a:schemeClr val="bg2"/>
                </a:solidFill>
                <a:latin typeface="Calibri" panose="020F0502020204030204" pitchFamily="34" charset="0"/>
                <a:ea typeface="Calibri" panose="020F0502020204030204" pitchFamily="34" charset="0"/>
                <a:cs typeface="Calibri" panose="020F0502020204030204" pitchFamily="34" charset="0"/>
              </a:rPr>
            </a:br>
            <a:r>
              <a:rPr lang="en-GB" sz="3675" b="1" dirty="0">
                <a:solidFill>
                  <a:schemeClr val="bg2"/>
                </a:solidFill>
                <a:latin typeface="Calibri" panose="020F0502020204030204" pitchFamily="34" charset="0"/>
                <a:ea typeface="Calibri" panose="020F0502020204030204" pitchFamily="34" charset="0"/>
                <a:cs typeface="Calibri" panose="020F0502020204030204" pitchFamily="34" charset="0"/>
              </a:rPr>
              <a:t>the Illuminator.</a:t>
            </a:r>
            <a:br>
              <a:rPr lang="en-GB" sz="3675" b="1" dirty="0">
                <a:solidFill>
                  <a:schemeClr val="bg2"/>
                </a:solidFill>
                <a:latin typeface="Calibri" panose="020F0502020204030204" pitchFamily="34" charset="0"/>
                <a:ea typeface="Calibri" panose="020F0502020204030204" pitchFamily="34" charset="0"/>
                <a:cs typeface="Calibri" panose="020F0502020204030204" pitchFamily="34" charset="0"/>
              </a:rPr>
            </a:br>
            <a:br>
              <a:rPr lang="en-GB" sz="2325" b="1" dirty="0">
                <a:solidFill>
                  <a:schemeClr val="bg2"/>
                </a:solidFill>
                <a:latin typeface="Calibri" panose="020F0502020204030204" pitchFamily="34" charset="0"/>
                <a:ea typeface="Calibri" panose="020F0502020204030204" pitchFamily="34" charset="0"/>
                <a:cs typeface="Calibri" panose="020F0502020204030204" pitchFamily="34" charset="0"/>
              </a:rPr>
            </a:br>
            <a:r>
              <a:rPr lang="en-GB" sz="3675" b="1" dirty="0">
                <a:solidFill>
                  <a:srgbClr val="FFFF00"/>
                </a:solidFill>
                <a:latin typeface="Calibri" panose="020F0502020204030204" pitchFamily="34" charset="0"/>
                <a:ea typeface="Calibri" panose="020F0502020204030204" pitchFamily="34" charset="0"/>
                <a:cs typeface="Calibri" panose="020F0502020204030204" pitchFamily="34" charset="0"/>
              </a:rPr>
              <a:t>Lord, have mercy.</a:t>
            </a:r>
            <a:br>
              <a:rPr lang="en-GB" sz="3675" b="1" dirty="0">
                <a:solidFill>
                  <a:schemeClr val="bg2"/>
                </a:solidFill>
                <a:latin typeface="Calibri" panose="020F0502020204030204" pitchFamily="34" charset="0"/>
                <a:ea typeface="Calibri" panose="020F0502020204030204" pitchFamily="34" charset="0"/>
                <a:cs typeface="Calibri" panose="020F0502020204030204" pitchFamily="34" charset="0"/>
              </a:rPr>
            </a:br>
            <a:br>
              <a:rPr lang="en-GB" sz="3675" b="1" dirty="0">
                <a:solidFill>
                  <a:schemeClr val="bg2"/>
                </a:solidFill>
                <a:latin typeface="Calibri" panose="020F0502020204030204" pitchFamily="34" charset="0"/>
                <a:ea typeface="Calibri" panose="020F0502020204030204" pitchFamily="34" charset="0"/>
                <a:cs typeface="Calibri" panose="020F0502020204030204" pitchFamily="34" charset="0"/>
              </a:rPr>
            </a:br>
            <a:br>
              <a:rPr lang="en-GB" sz="3675" b="1" dirty="0">
                <a:solidFill>
                  <a:srgbClr val="FFFF00"/>
                </a:solidFill>
                <a:latin typeface="Calibri" panose="020F0502020204030204" pitchFamily="34" charset="0"/>
                <a:ea typeface="Calibri" panose="020F0502020204030204" pitchFamily="34" charset="0"/>
                <a:cs typeface="Calibri" panose="020F0502020204030204" pitchFamily="34" charset="0"/>
              </a:rPr>
            </a:br>
            <a:endParaRPr lang="en-GB" sz="3675" b="1" dirty="0">
              <a:solidFill>
                <a:srgbClr val="FFFF00"/>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7420016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0EA799-5DBD-B57F-21F4-2EB6C1BEAE9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0688DF9-93AF-7C6D-B512-A3B81A67A438}"/>
              </a:ext>
            </a:extLst>
          </p:cNvPr>
          <p:cNvSpPr>
            <a:spLocks noGrp="1"/>
          </p:cNvSpPr>
          <p:nvPr>
            <p:ph type="ctrTitle"/>
          </p:nvPr>
        </p:nvSpPr>
        <p:spPr>
          <a:xfrm>
            <a:off x="229100" y="4273217"/>
            <a:ext cx="9014160" cy="1790700"/>
          </a:xfrm>
        </p:spPr>
        <p:txBody>
          <a:bodyPr>
            <a:normAutofit fontScale="90000"/>
          </a:bodyPr>
          <a:lstStyle/>
          <a:p>
            <a:pPr algn="l"/>
            <a:br>
              <a:rPr lang="en-GB" sz="3675" b="1" dirty="0">
                <a:solidFill>
                  <a:schemeClr val="bg2"/>
                </a:solidFill>
                <a:latin typeface="Calibri" panose="020F0502020204030204" pitchFamily="34" charset="0"/>
                <a:ea typeface="Calibri" panose="020F0502020204030204" pitchFamily="34" charset="0"/>
                <a:cs typeface="Calibri" panose="020F0502020204030204" pitchFamily="34" charset="0"/>
              </a:rPr>
            </a:br>
            <a:r>
              <a:rPr lang="en-GB" sz="3675" b="1" dirty="0">
                <a:solidFill>
                  <a:schemeClr val="bg2"/>
                </a:solidFill>
                <a:latin typeface="Calibri" panose="020F0502020204030204" pitchFamily="34" charset="0"/>
                <a:ea typeface="Calibri" panose="020F0502020204030204" pitchFamily="34" charset="0"/>
                <a:cs typeface="Calibri" panose="020F0502020204030204" pitchFamily="34" charset="0"/>
              </a:rPr>
              <a:t>Shine the light of Your righteousness </a:t>
            </a:r>
            <a:br>
              <a:rPr lang="en-GB" sz="3675" b="1" dirty="0">
                <a:solidFill>
                  <a:schemeClr val="bg2"/>
                </a:solidFill>
                <a:latin typeface="Calibri" panose="020F0502020204030204" pitchFamily="34" charset="0"/>
                <a:ea typeface="Calibri" panose="020F0502020204030204" pitchFamily="34" charset="0"/>
                <a:cs typeface="Calibri" panose="020F0502020204030204" pitchFamily="34" charset="0"/>
              </a:rPr>
            </a:br>
            <a:r>
              <a:rPr lang="en-GB" sz="3675" b="1" dirty="0">
                <a:solidFill>
                  <a:schemeClr val="bg2"/>
                </a:solidFill>
                <a:latin typeface="Calibri" panose="020F0502020204030204" pitchFamily="34" charset="0"/>
                <a:ea typeface="Calibri" panose="020F0502020204030204" pitchFamily="34" charset="0"/>
                <a:cs typeface="Calibri" panose="020F0502020204030204" pitchFamily="34" charset="0"/>
              </a:rPr>
              <a:t>and wisdom on all Your creatures. Make </a:t>
            </a:r>
            <a:br>
              <a:rPr lang="en-GB" sz="3675" b="1" dirty="0">
                <a:solidFill>
                  <a:schemeClr val="bg2"/>
                </a:solidFill>
                <a:latin typeface="Calibri" panose="020F0502020204030204" pitchFamily="34" charset="0"/>
                <a:ea typeface="Calibri" panose="020F0502020204030204" pitchFamily="34" charset="0"/>
                <a:cs typeface="Calibri" panose="020F0502020204030204" pitchFamily="34" charset="0"/>
              </a:rPr>
            </a:br>
            <a:r>
              <a:rPr lang="en-GB" sz="3675" b="1" dirty="0">
                <a:solidFill>
                  <a:schemeClr val="bg2"/>
                </a:solidFill>
                <a:latin typeface="Calibri" panose="020F0502020204030204" pitchFamily="34" charset="0"/>
                <a:ea typeface="Calibri" panose="020F0502020204030204" pitchFamily="34" charset="0"/>
                <a:cs typeface="Calibri" panose="020F0502020204030204" pitchFamily="34" charset="0"/>
              </a:rPr>
              <a:t>us children of light and children of the day, </a:t>
            </a:r>
            <a:br>
              <a:rPr lang="en-GB" sz="3675" b="1" dirty="0">
                <a:solidFill>
                  <a:schemeClr val="bg2"/>
                </a:solidFill>
                <a:latin typeface="Calibri" panose="020F0502020204030204" pitchFamily="34" charset="0"/>
                <a:ea typeface="Calibri" panose="020F0502020204030204" pitchFamily="34" charset="0"/>
                <a:cs typeface="Calibri" panose="020F0502020204030204" pitchFamily="34" charset="0"/>
              </a:rPr>
            </a:br>
            <a:r>
              <a:rPr lang="en-GB" sz="3675" b="1" dirty="0">
                <a:solidFill>
                  <a:schemeClr val="bg2"/>
                </a:solidFill>
                <a:latin typeface="Calibri" panose="020F0502020204030204" pitchFamily="34" charset="0"/>
                <a:ea typeface="Calibri" panose="020F0502020204030204" pitchFamily="34" charset="0"/>
                <a:cs typeface="Calibri" panose="020F0502020204030204" pitchFamily="34" charset="0"/>
              </a:rPr>
              <a:t>so that we may always live our lives reverently, and become for all the world worthy </a:t>
            </a:r>
            <a:br>
              <a:rPr lang="en-GB" sz="3675" b="1" dirty="0">
                <a:solidFill>
                  <a:schemeClr val="bg2"/>
                </a:solidFill>
                <a:latin typeface="Calibri" panose="020F0502020204030204" pitchFamily="34" charset="0"/>
                <a:ea typeface="Calibri" panose="020F0502020204030204" pitchFamily="34" charset="0"/>
                <a:cs typeface="Calibri" panose="020F0502020204030204" pitchFamily="34" charset="0"/>
              </a:rPr>
            </a:br>
            <a:r>
              <a:rPr lang="en-GB" sz="3675" b="1" dirty="0">
                <a:solidFill>
                  <a:schemeClr val="bg2"/>
                </a:solidFill>
                <a:latin typeface="Calibri" panose="020F0502020204030204" pitchFamily="34" charset="0"/>
                <a:ea typeface="Calibri" panose="020F0502020204030204" pitchFamily="34" charset="0"/>
                <a:cs typeface="Calibri" panose="020F0502020204030204" pitchFamily="34" charset="0"/>
              </a:rPr>
              <a:t>lampstands for Your life-giving light. </a:t>
            </a:r>
            <a:br>
              <a:rPr lang="en-GB" sz="3675" b="1" dirty="0">
                <a:solidFill>
                  <a:schemeClr val="bg2"/>
                </a:solidFill>
                <a:latin typeface="Calibri" panose="020F0502020204030204" pitchFamily="34" charset="0"/>
                <a:ea typeface="Calibri" panose="020F0502020204030204" pitchFamily="34" charset="0"/>
                <a:cs typeface="Calibri" panose="020F0502020204030204" pitchFamily="34" charset="0"/>
              </a:rPr>
            </a:br>
            <a:br>
              <a:rPr lang="en-GB" sz="2325" b="1" dirty="0">
                <a:solidFill>
                  <a:schemeClr val="bg2"/>
                </a:solidFill>
                <a:latin typeface="Calibri" panose="020F0502020204030204" pitchFamily="34" charset="0"/>
                <a:ea typeface="Calibri" panose="020F0502020204030204" pitchFamily="34" charset="0"/>
                <a:cs typeface="Calibri" panose="020F0502020204030204" pitchFamily="34" charset="0"/>
              </a:rPr>
            </a:br>
            <a:r>
              <a:rPr lang="en-GB" sz="3675" b="1" dirty="0">
                <a:solidFill>
                  <a:srgbClr val="FFFF00"/>
                </a:solidFill>
                <a:latin typeface="Calibri" panose="020F0502020204030204" pitchFamily="34" charset="0"/>
                <a:ea typeface="Calibri" panose="020F0502020204030204" pitchFamily="34" charset="0"/>
                <a:cs typeface="Calibri" panose="020F0502020204030204" pitchFamily="34" charset="0"/>
              </a:rPr>
              <a:t>Lord, have mercy.</a:t>
            </a:r>
            <a:br>
              <a:rPr lang="en-GB" sz="3675" b="1" dirty="0">
                <a:solidFill>
                  <a:schemeClr val="bg2"/>
                </a:solidFill>
                <a:latin typeface="Calibri" panose="020F0502020204030204" pitchFamily="34" charset="0"/>
                <a:ea typeface="Calibri" panose="020F0502020204030204" pitchFamily="34" charset="0"/>
                <a:cs typeface="Calibri" panose="020F0502020204030204" pitchFamily="34" charset="0"/>
              </a:rPr>
            </a:br>
            <a:br>
              <a:rPr lang="en-GB" sz="3675" b="1" dirty="0">
                <a:solidFill>
                  <a:schemeClr val="bg2"/>
                </a:solidFill>
                <a:latin typeface="Calibri" panose="020F0502020204030204" pitchFamily="34" charset="0"/>
                <a:ea typeface="Calibri" panose="020F0502020204030204" pitchFamily="34" charset="0"/>
                <a:cs typeface="Calibri" panose="020F0502020204030204" pitchFamily="34" charset="0"/>
              </a:rPr>
            </a:br>
            <a:br>
              <a:rPr lang="en-GB" sz="3675" b="1" dirty="0">
                <a:solidFill>
                  <a:srgbClr val="FFFF00"/>
                </a:solidFill>
                <a:latin typeface="Calibri" panose="020F0502020204030204" pitchFamily="34" charset="0"/>
                <a:ea typeface="Calibri" panose="020F0502020204030204" pitchFamily="34" charset="0"/>
                <a:cs typeface="Calibri" panose="020F0502020204030204" pitchFamily="34" charset="0"/>
              </a:rPr>
            </a:br>
            <a:endParaRPr lang="en-GB" sz="3675" b="1" dirty="0">
              <a:solidFill>
                <a:srgbClr val="FFFF00"/>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8830476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5A362C-A441-2295-84DA-1648579A91B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BE3D33F-1426-9733-CC86-4C1345AC3EAC}"/>
              </a:ext>
            </a:extLst>
          </p:cNvPr>
          <p:cNvSpPr>
            <a:spLocks noGrp="1"/>
          </p:cNvSpPr>
          <p:nvPr>
            <p:ph type="ctrTitle"/>
          </p:nvPr>
        </p:nvSpPr>
        <p:spPr>
          <a:xfrm>
            <a:off x="283241" y="3578391"/>
            <a:ext cx="9014160" cy="1790700"/>
          </a:xfrm>
        </p:spPr>
        <p:txBody>
          <a:bodyPr>
            <a:normAutofit fontScale="90000"/>
          </a:bodyPr>
          <a:lstStyle/>
          <a:p>
            <a:pPr algn="l"/>
            <a:r>
              <a:rPr lang="en-GB" sz="3675" b="1" dirty="0">
                <a:solidFill>
                  <a:schemeClr val="bg2"/>
                </a:solidFill>
                <a:latin typeface="Calibri" panose="020F0502020204030204" pitchFamily="34" charset="0"/>
                <a:ea typeface="Calibri" panose="020F0502020204030204" pitchFamily="34" charset="0"/>
                <a:cs typeface="Calibri" panose="020F0502020204030204" pitchFamily="34" charset="0"/>
              </a:rPr>
              <a:t>For You are our Saviour, and to </a:t>
            </a:r>
            <a:br>
              <a:rPr lang="en-GB" sz="3675" b="1" dirty="0">
                <a:solidFill>
                  <a:schemeClr val="bg2"/>
                </a:solidFill>
                <a:latin typeface="Calibri" panose="020F0502020204030204" pitchFamily="34" charset="0"/>
                <a:ea typeface="Calibri" panose="020F0502020204030204" pitchFamily="34" charset="0"/>
                <a:cs typeface="Calibri" panose="020F0502020204030204" pitchFamily="34" charset="0"/>
              </a:rPr>
            </a:br>
            <a:r>
              <a:rPr lang="en-GB" sz="3675" b="1" dirty="0">
                <a:solidFill>
                  <a:schemeClr val="bg2"/>
                </a:solidFill>
                <a:latin typeface="Calibri" panose="020F0502020204030204" pitchFamily="34" charset="0"/>
                <a:ea typeface="Calibri" panose="020F0502020204030204" pitchFamily="34" charset="0"/>
                <a:cs typeface="Calibri" panose="020F0502020204030204" pitchFamily="34" charset="0"/>
              </a:rPr>
              <a:t>You be glory, dominion and honour,</a:t>
            </a:r>
            <a:br>
              <a:rPr lang="en-GB" sz="3675" b="1" dirty="0">
                <a:solidFill>
                  <a:schemeClr val="bg2"/>
                </a:solidFill>
                <a:latin typeface="Calibri" panose="020F0502020204030204" pitchFamily="34" charset="0"/>
                <a:ea typeface="Calibri" panose="020F0502020204030204" pitchFamily="34" charset="0"/>
                <a:cs typeface="Calibri" panose="020F0502020204030204" pitchFamily="34" charset="0"/>
              </a:rPr>
            </a:br>
            <a:r>
              <a:rPr lang="en-GB" sz="3675" b="1" dirty="0">
                <a:solidFill>
                  <a:schemeClr val="bg2"/>
                </a:solidFill>
                <a:latin typeface="Calibri" panose="020F0502020204030204" pitchFamily="34" charset="0"/>
                <a:ea typeface="Calibri" panose="020F0502020204030204" pitchFamily="34" charset="0"/>
                <a:cs typeface="Calibri" panose="020F0502020204030204" pitchFamily="34" charset="0"/>
              </a:rPr>
              <a:t>now and always and unto the ages of ages. </a:t>
            </a:r>
            <a:br>
              <a:rPr lang="en-GB" sz="3675" b="1" dirty="0">
                <a:solidFill>
                  <a:schemeClr val="bg2"/>
                </a:solidFill>
                <a:latin typeface="Calibri" panose="020F0502020204030204" pitchFamily="34" charset="0"/>
                <a:ea typeface="Calibri" panose="020F0502020204030204" pitchFamily="34" charset="0"/>
                <a:cs typeface="Calibri" panose="020F0502020204030204" pitchFamily="34" charset="0"/>
              </a:rPr>
            </a:br>
            <a:br>
              <a:rPr lang="en-GB" sz="2325" b="1" dirty="0">
                <a:solidFill>
                  <a:schemeClr val="bg2"/>
                </a:solidFill>
                <a:latin typeface="Calibri" panose="020F0502020204030204" pitchFamily="34" charset="0"/>
                <a:ea typeface="Calibri" panose="020F0502020204030204" pitchFamily="34" charset="0"/>
                <a:cs typeface="Calibri" panose="020F0502020204030204" pitchFamily="34" charset="0"/>
              </a:rPr>
            </a:br>
            <a:r>
              <a:rPr lang="en-GB" sz="3675" b="1" dirty="0">
                <a:solidFill>
                  <a:srgbClr val="FFFF00"/>
                </a:solidFill>
                <a:latin typeface="Calibri" panose="020F0502020204030204" pitchFamily="34" charset="0"/>
                <a:ea typeface="Calibri" panose="020F0502020204030204" pitchFamily="34" charset="0"/>
                <a:cs typeface="Calibri" panose="020F0502020204030204" pitchFamily="34" charset="0"/>
              </a:rPr>
              <a:t>Amen.</a:t>
            </a:r>
            <a:br>
              <a:rPr lang="en-GB" sz="3675" b="1" dirty="0">
                <a:solidFill>
                  <a:schemeClr val="bg2"/>
                </a:solidFill>
                <a:latin typeface="Calibri" panose="020F0502020204030204" pitchFamily="34" charset="0"/>
                <a:ea typeface="Calibri" panose="020F0502020204030204" pitchFamily="34" charset="0"/>
                <a:cs typeface="Calibri" panose="020F0502020204030204" pitchFamily="34" charset="0"/>
              </a:rPr>
            </a:br>
            <a:br>
              <a:rPr lang="en-GB" sz="3675" b="1" dirty="0">
                <a:solidFill>
                  <a:schemeClr val="bg2"/>
                </a:solidFill>
                <a:latin typeface="Calibri" panose="020F0502020204030204" pitchFamily="34" charset="0"/>
                <a:ea typeface="Calibri" panose="020F0502020204030204" pitchFamily="34" charset="0"/>
                <a:cs typeface="Calibri" panose="020F0502020204030204" pitchFamily="34" charset="0"/>
              </a:rPr>
            </a:br>
            <a:br>
              <a:rPr lang="en-GB" sz="3675" b="1" dirty="0">
                <a:solidFill>
                  <a:schemeClr val="bg2"/>
                </a:solidFill>
                <a:latin typeface="Calibri" panose="020F0502020204030204" pitchFamily="34" charset="0"/>
                <a:ea typeface="Calibri" panose="020F0502020204030204" pitchFamily="34" charset="0"/>
                <a:cs typeface="Calibri" panose="020F0502020204030204" pitchFamily="34" charset="0"/>
              </a:rPr>
            </a:br>
            <a:br>
              <a:rPr lang="en-GB" sz="3675" b="1" dirty="0">
                <a:solidFill>
                  <a:srgbClr val="FFFF00"/>
                </a:solidFill>
                <a:latin typeface="Calibri" panose="020F0502020204030204" pitchFamily="34" charset="0"/>
                <a:ea typeface="Calibri" panose="020F0502020204030204" pitchFamily="34" charset="0"/>
                <a:cs typeface="Calibri" panose="020F0502020204030204" pitchFamily="34" charset="0"/>
              </a:rPr>
            </a:br>
            <a:endParaRPr lang="en-GB" sz="3675" b="1" dirty="0">
              <a:solidFill>
                <a:srgbClr val="FFFF00"/>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7115479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FD81CF-A1DA-0350-8DDD-82C16CF3CB47}"/>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D6EAF520-FCA0-2C03-8539-03CBC1820EB8}"/>
              </a:ext>
            </a:extLst>
          </p:cNvPr>
          <p:cNvSpPr>
            <a:spLocks noGrp="1"/>
          </p:cNvSpPr>
          <p:nvPr>
            <p:ph type="ctrTitle"/>
          </p:nvPr>
        </p:nvSpPr>
        <p:spPr>
          <a:xfrm>
            <a:off x="449430" y="3171072"/>
            <a:ext cx="8086976" cy="1790700"/>
          </a:xfrm>
        </p:spPr>
        <p:txBody>
          <a:bodyPr>
            <a:normAutofit fontScale="90000"/>
          </a:bodyPr>
          <a:lstStyle/>
          <a:p>
            <a:pPr algn="l"/>
            <a:r>
              <a:rPr lang="en-GB" sz="6000" dirty="0">
                <a:solidFill>
                  <a:schemeClr val="bg2"/>
                </a:solidFill>
                <a:latin typeface="Franklin Gothic Demi" panose="020B0703020102020204" pitchFamily="34" charset="0"/>
              </a:rPr>
              <a:t>The Lord’s Prayer</a:t>
            </a:r>
            <a:br>
              <a:rPr lang="en-GB" sz="6000" dirty="0">
                <a:solidFill>
                  <a:schemeClr val="bg2"/>
                </a:solidFill>
                <a:latin typeface="Franklin Gothic Demi" panose="020B0703020102020204" pitchFamily="34" charset="0"/>
              </a:rPr>
            </a:br>
            <a:br>
              <a:rPr lang="en-GB" sz="3975" dirty="0">
                <a:solidFill>
                  <a:schemeClr val="bg2"/>
                </a:solidFill>
                <a:latin typeface="Franklin Gothic Demi" panose="020B0703020102020204" pitchFamily="34" charset="0"/>
              </a:rPr>
            </a:br>
            <a:br>
              <a:rPr lang="en-GB" sz="2325" b="1" dirty="0">
                <a:solidFill>
                  <a:schemeClr val="bg2"/>
                </a:solidFill>
              </a:rPr>
            </a:br>
            <a:br>
              <a:rPr lang="en-GB" sz="4050" b="1" dirty="0">
                <a:solidFill>
                  <a:schemeClr val="bg2"/>
                </a:solidFill>
              </a:rPr>
            </a:br>
            <a:br>
              <a:rPr lang="en-GB" sz="4050" b="1" dirty="0">
                <a:solidFill>
                  <a:schemeClr val="bg2"/>
                </a:solidFill>
                <a:latin typeface="Franklin Gothic Demi" panose="020B0703020102020204" pitchFamily="34" charset="0"/>
              </a:rPr>
            </a:br>
            <a:endParaRPr lang="en-GB" sz="3300" dirty="0">
              <a:solidFill>
                <a:schemeClr val="bg2"/>
              </a:solidFill>
              <a:latin typeface="Franklin Gothic Demi" panose="020B0703020102020204" pitchFamily="34" charset="0"/>
            </a:endParaRPr>
          </a:p>
        </p:txBody>
      </p:sp>
    </p:spTree>
    <p:extLst>
      <p:ext uri="{BB962C8B-B14F-4D97-AF65-F5344CB8AC3E}">
        <p14:creationId xmlns:p14="http://schemas.microsoft.com/office/powerpoint/2010/main" val="5574380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5D24AE-CBA6-8BD6-9C2D-ED9ECE0E5E7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8DA4D7F-F4F9-B407-EE52-890218C93BDB}"/>
              </a:ext>
            </a:extLst>
          </p:cNvPr>
          <p:cNvSpPr>
            <a:spLocks noGrp="1"/>
          </p:cNvSpPr>
          <p:nvPr>
            <p:ph type="ctrTitle"/>
          </p:nvPr>
        </p:nvSpPr>
        <p:spPr>
          <a:xfrm>
            <a:off x="247148" y="3695700"/>
            <a:ext cx="9014160" cy="1790700"/>
          </a:xfrm>
        </p:spPr>
        <p:txBody>
          <a:bodyPr>
            <a:normAutofit fontScale="90000"/>
          </a:bodyPr>
          <a:lstStyle/>
          <a:p>
            <a:pPr algn="l"/>
            <a:r>
              <a:rPr lang="en-GB" sz="3675" b="1" dirty="0">
                <a:solidFill>
                  <a:schemeClr val="bg2"/>
                </a:solidFill>
                <a:latin typeface="Calibri" panose="020F0502020204030204" pitchFamily="34" charset="0"/>
                <a:ea typeface="Calibri" panose="020F0502020204030204" pitchFamily="34" charset="0"/>
                <a:cs typeface="Calibri" panose="020F0502020204030204" pitchFamily="34" charset="0"/>
              </a:rPr>
              <a:t>Blessed is our Lord Jesus Christ. </a:t>
            </a:r>
            <a:br>
              <a:rPr lang="en-GB" sz="3675" b="1" dirty="0">
                <a:solidFill>
                  <a:schemeClr val="bg2"/>
                </a:solidFill>
                <a:latin typeface="Calibri" panose="020F0502020204030204" pitchFamily="34" charset="0"/>
                <a:ea typeface="Calibri" panose="020F0502020204030204" pitchFamily="34" charset="0"/>
                <a:cs typeface="Calibri" panose="020F0502020204030204" pitchFamily="34" charset="0"/>
              </a:rPr>
            </a:br>
            <a:br>
              <a:rPr lang="en-GB" sz="2325" b="1" dirty="0">
                <a:solidFill>
                  <a:schemeClr val="bg2"/>
                </a:solidFill>
                <a:latin typeface="Calibri" panose="020F0502020204030204" pitchFamily="34" charset="0"/>
                <a:ea typeface="Calibri" panose="020F0502020204030204" pitchFamily="34" charset="0"/>
                <a:cs typeface="Calibri" panose="020F0502020204030204" pitchFamily="34" charset="0"/>
              </a:rPr>
            </a:br>
            <a:r>
              <a:rPr lang="en-GB" sz="3675" b="1" dirty="0">
                <a:solidFill>
                  <a:srgbClr val="FFFF00"/>
                </a:solidFill>
                <a:latin typeface="Calibri" panose="020F0502020204030204" pitchFamily="34" charset="0"/>
                <a:ea typeface="Calibri" panose="020F0502020204030204" pitchFamily="34" charset="0"/>
                <a:cs typeface="Calibri" panose="020F0502020204030204" pitchFamily="34" charset="0"/>
              </a:rPr>
              <a:t>Amen.</a:t>
            </a:r>
            <a:br>
              <a:rPr lang="en-GB" sz="3675" b="1" dirty="0">
                <a:solidFill>
                  <a:srgbClr val="FFFF00"/>
                </a:solidFill>
                <a:latin typeface="Calibri" panose="020F0502020204030204" pitchFamily="34" charset="0"/>
                <a:ea typeface="Calibri" panose="020F0502020204030204" pitchFamily="34" charset="0"/>
                <a:cs typeface="Calibri" panose="020F0502020204030204" pitchFamily="34" charset="0"/>
              </a:rPr>
            </a:br>
            <a:br>
              <a:rPr lang="en-GB" sz="3675" b="1" dirty="0">
                <a:solidFill>
                  <a:srgbClr val="FFFF00"/>
                </a:solidFill>
                <a:latin typeface="Calibri" panose="020F0502020204030204" pitchFamily="34" charset="0"/>
                <a:ea typeface="Calibri" panose="020F0502020204030204" pitchFamily="34" charset="0"/>
                <a:cs typeface="Calibri" panose="020F0502020204030204" pitchFamily="34" charset="0"/>
              </a:rPr>
            </a:br>
            <a:r>
              <a:rPr lang="en-GB" sz="3675" b="1" dirty="0">
                <a:solidFill>
                  <a:srgbClr val="FFFF00"/>
                </a:solidFill>
                <a:latin typeface="Calibri" panose="020F0502020204030204" pitchFamily="34" charset="0"/>
                <a:ea typeface="Calibri" panose="020F0502020204030204" pitchFamily="34" charset="0"/>
                <a:cs typeface="Calibri" panose="020F0502020204030204" pitchFamily="34" charset="0"/>
              </a:rPr>
              <a:t>Our Father…</a:t>
            </a:r>
            <a:br>
              <a:rPr lang="en-GB" sz="3675" b="1" dirty="0">
                <a:solidFill>
                  <a:schemeClr val="bg2"/>
                </a:solidFill>
                <a:latin typeface="Calibri" panose="020F0502020204030204" pitchFamily="34" charset="0"/>
                <a:ea typeface="Calibri" panose="020F0502020204030204" pitchFamily="34" charset="0"/>
                <a:cs typeface="Calibri" panose="020F0502020204030204" pitchFamily="34" charset="0"/>
              </a:rPr>
            </a:br>
            <a:br>
              <a:rPr lang="en-GB" sz="3675" b="1" dirty="0">
                <a:solidFill>
                  <a:schemeClr val="bg2"/>
                </a:solidFill>
                <a:latin typeface="Calibri" panose="020F0502020204030204" pitchFamily="34" charset="0"/>
                <a:ea typeface="Calibri" panose="020F0502020204030204" pitchFamily="34" charset="0"/>
                <a:cs typeface="Calibri" panose="020F0502020204030204" pitchFamily="34" charset="0"/>
              </a:rPr>
            </a:br>
            <a:br>
              <a:rPr lang="en-GB" sz="3675" b="1" dirty="0">
                <a:solidFill>
                  <a:schemeClr val="bg2"/>
                </a:solidFill>
                <a:latin typeface="Calibri" panose="020F0502020204030204" pitchFamily="34" charset="0"/>
                <a:ea typeface="Calibri" panose="020F0502020204030204" pitchFamily="34" charset="0"/>
                <a:cs typeface="Calibri" panose="020F0502020204030204" pitchFamily="34" charset="0"/>
              </a:rPr>
            </a:br>
            <a:br>
              <a:rPr lang="en-GB" sz="3675" b="1" dirty="0">
                <a:solidFill>
                  <a:schemeClr val="bg2"/>
                </a:solidFill>
                <a:latin typeface="Calibri" panose="020F0502020204030204" pitchFamily="34" charset="0"/>
                <a:ea typeface="Calibri" panose="020F0502020204030204" pitchFamily="34" charset="0"/>
                <a:cs typeface="Calibri" panose="020F0502020204030204" pitchFamily="34" charset="0"/>
              </a:rPr>
            </a:br>
            <a:endParaRPr lang="en-GB" sz="3675" b="1" dirty="0">
              <a:solidFill>
                <a:srgbClr val="FFFF00"/>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2594328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180EB0-863F-A973-9F1A-404A6572962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09669D7-3AD7-A284-2EEA-C03B1CA56438}"/>
              </a:ext>
            </a:extLst>
          </p:cNvPr>
          <p:cNvSpPr>
            <a:spLocks noGrp="1"/>
          </p:cNvSpPr>
          <p:nvPr>
            <p:ph type="ctrTitle"/>
          </p:nvPr>
        </p:nvSpPr>
        <p:spPr>
          <a:xfrm>
            <a:off x="238125" y="3429000"/>
            <a:ext cx="6858000" cy="1790700"/>
          </a:xfrm>
        </p:spPr>
        <p:txBody>
          <a:bodyPr>
            <a:normAutofit fontScale="90000"/>
          </a:bodyPr>
          <a:lstStyle/>
          <a:p>
            <a:pPr algn="l"/>
            <a:r>
              <a:rPr lang="en-GB" sz="3675" b="1" dirty="0">
                <a:solidFill>
                  <a:schemeClr val="bg2"/>
                </a:solidFill>
                <a:latin typeface="Calibri" panose="020F0502020204030204" pitchFamily="34" charset="0"/>
                <a:ea typeface="Calibri" panose="020F0502020204030204" pitchFamily="34" charset="0"/>
                <a:cs typeface="Calibri" panose="020F0502020204030204" pitchFamily="34" charset="0"/>
              </a:rPr>
              <a:t>May the name of the Lord be blessed forever, whose name is before the sun. All the nations of the earth will be blessed and all generations will extol the Lord. Blessed is the Lord God of Israel, the only worker of wondrous deeds, the holy name of His glory is forever blessed. The whole world will be filled with His glory.  </a:t>
            </a:r>
            <a:r>
              <a:rPr lang="en-GB" sz="3675" b="1" dirty="0">
                <a:solidFill>
                  <a:srgbClr val="FFFF00"/>
                </a:solidFill>
                <a:latin typeface="Calibri" panose="020F0502020204030204" pitchFamily="34" charset="0"/>
                <a:ea typeface="Calibri" panose="020F0502020204030204" pitchFamily="34" charset="0"/>
                <a:cs typeface="Calibri" panose="020F0502020204030204" pitchFamily="34" charset="0"/>
              </a:rPr>
              <a:t>Amen! Amen!</a:t>
            </a:r>
            <a:endParaRPr lang="en-GB" b="1" dirty="0"/>
          </a:p>
        </p:txBody>
      </p:sp>
    </p:spTree>
    <p:extLst>
      <p:ext uri="{BB962C8B-B14F-4D97-AF65-F5344CB8AC3E}">
        <p14:creationId xmlns:p14="http://schemas.microsoft.com/office/powerpoint/2010/main" val="2237542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1913B9-B563-2BCD-238D-0FA09F6755EF}"/>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6C62AEBA-2C64-C481-09E3-D9695F384CBB}"/>
              </a:ext>
            </a:extLst>
          </p:cNvPr>
          <p:cNvSpPr>
            <a:spLocks noGrp="1"/>
          </p:cNvSpPr>
          <p:nvPr>
            <p:ph type="ctrTitle"/>
          </p:nvPr>
        </p:nvSpPr>
        <p:spPr>
          <a:xfrm>
            <a:off x="449429" y="3171072"/>
            <a:ext cx="7248525" cy="1790700"/>
          </a:xfrm>
        </p:spPr>
        <p:txBody>
          <a:bodyPr>
            <a:normAutofit fontScale="90000"/>
          </a:bodyPr>
          <a:lstStyle/>
          <a:p>
            <a:pPr algn="l"/>
            <a:r>
              <a:rPr lang="en-GB" sz="6000" dirty="0">
                <a:solidFill>
                  <a:schemeClr val="bg2"/>
                </a:solidFill>
                <a:latin typeface="Franklin Gothic Demi" panose="020B0703020102020204" pitchFamily="34" charset="0"/>
              </a:rPr>
              <a:t>Hymn</a:t>
            </a:r>
            <a:br>
              <a:rPr lang="en-GB" sz="3975" b="1" dirty="0">
                <a:solidFill>
                  <a:schemeClr val="bg2"/>
                </a:solidFill>
                <a:latin typeface="Franklin Gothic Demi" panose="020B0703020102020204" pitchFamily="34" charset="0"/>
              </a:rPr>
            </a:br>
            <a:br>
              <a:rPr lang="en-GB" sz="3975" b="1" dirty="0">
                <a:solidFill>
                  <a:schemeClr val="bg2"/>
                </a:solidFill>
              </a:rPr>
            </a:br>
            <a:br>
              <a:rPr lang="en-GB" sz="2700" b="1" dirty="0">
                <a:solidFill>
                  <a:schemeClr val="bg2"/>
                </a:solidFill>
              </a:rPr>
            </a:br>
            <a:br>
              <a:rPr lang="en-GB" sz="2325" b="1" dirty="0">
                <a:solidFill>
                  <a:schemeClr val="bg2"/>
                </a:solidFill>
              </a:rPr>
            </a:br>
            <a:br>
              <a:rPr lang="en-GB" sz="4050" b="1" dirty="0">
                <a:solidFill>
                  <a:schemeClr val="bg2"/>
                </a:solidFill>
              </a:rPr>
            </a:br>
            <a:br>
              <a:rPr lang="en-GB" sz="4050" b="1" dirty="0">
                <a:solidFill>
                  <a:schemeClr val="bg2"/>
                </a:solidFill>
                <a:latin typeface="Franklin Gothic Demi" panose="020B0703020102020204" pitchFamily="34" charset="0"/>
              </a:rPr>
            </a:br>
            <a:endParaRPr lang="en-GB" sz="3300" b="1" dirty="0">
              <a:solidFill>
                <a:schemeClr val="bg2"/>
              </a:solidFill>
              <a:latin typeface="Franklin Gothic Demi" panose="020B0703020102020204" pitchFamily="34" charset="0"/>
            </a:endParaRPr>
          </a:p>
        </p:txBody>
      </p:sp>
    </p:spTree>
    <p:extLst>
      <p:ext uri="{BB962C8B-B14F-4D97-AF65-F5344CB8AC3E}">
        <p14:creationId xmlns:p14="http://schemas.microsoft.com/office/powerpoint/2010/main" val="40198401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691EAB-7263-7272-9BE1-583A4B5CF92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F93F25B-EC2B-5750-59D5-813800B0E698}"/>
              </a:ext>
            </a:extLst>
          </p:cNvPr>
          <p:cNvSpPr>
            <a:spLocks noGrp="1"/>
          </p:cNvSpPr>
          <p:nvPr>
            <p:ph type="ctrTitle"/>
          </p:nvPr>
        </p:nvSpPr>
        <p:spPr>
          <a:xfrm>
            <a:off x="373481" y="1019676"/>
            <a:ext cx="6858000" cy="1790700"/>
          </a:xfrm>
        </p:spPr>
        <p:txBody>
          <a:bodyPr>
            <a:normAutofit/>
          </a:bodyPr>
          <a:lstStyle/>
          <a:p>
            <a:pPr algn="l"/>
            <a:r>
              <a:rPr lang="en-GB" sz="3675" b="1" dirty="0">
                <a:solidFill>
                  <a:srgbClr val="FFFF00"/>
                </a:solidFill>
                <a:latin typeface="Calibri" panose="020F0502020204030204" pitchFamily="34" charset="0"/>
                <a:ea typeface="Calibri" panose="020F0502020204030204" pitchFamily="34" charset="0"/>
                <a:cs typeface="Calibri" panose="020F0502020204030204" pitchFamily="34" charset="0"/>
              </a:rPr>
              <a:t>The Words of the hymn are inserted instead of this text.</a:t>
            </a:r>
            <a:endParaRPr lang="en-GB" b="1" dirty="0">
              <a:solidFill>
                <a:srgbClr val="FFFF00"/>
              </a:solidFill>
            </a:endParaRPr>
          </a:p>
        </p:txBody>
      </p:sp>
    </p:spTree>
    <p:extLst>
      <p:ext uri="{BB962C8B-B14F-4D97-AF65-F5344CB8AC3E}">
        <p14:creationId xmlns:p14="http://schemas.microsoft.com/office/powerpoint/2010/main" val="39146850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9A1325-6D7A-7682-22EA-D534C2442000}"/>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83BA2CFE-316E-7752-09A8-9E75AF6BE475}"/>
              </a:ext>
            </a:extLst>
          </p:cNvPr>
          <p:cNvSpPr>
            <a:spLocks noGrp="1"/>
          </p:cNvSpPr>
          <p:nvPr>
            <p:ph type="ctrTitle"/>
          </p:nvPr>
        </p:nvSpPr>
        <p:spPr>
          <a:xfrm>
            <a:off x="449429" y="3171072"/>
            <a:ext cx="8050881" cy="1790700"/>
          </a:xfrm>
        </p:spPr>
        <p:txBody>
          <a:bodyPr>
            <a:normAutofit fontScale="90000"/>
          </a:bodyPr>
          <a:lstStyle/>
          <a:p>
            <a:pPr algn="l"/>
            <a:r>
              <a:rPr lang="en-GB" sz="6000" dirty="0">
                <a:solidFill>
                  <a:schemeClr val="bg2"/>
                </a:solidFill>
                <a:latin typeface="Franklin Gothic Demi" panose="020B0703020102020204" pitchFamily="34" charset="0"/>
              </a:rPr>
              <a:t>Final Prayer</a:t>
            </a:r>
            <a:br>
              <a:rPr lang="en-GB" sz="6000" dirty="0">
                <a:solidFill>
                  <a:schemeClr val="bg2"/>
                </a:solidFill>
                <a:latin typeface="Franklin Gothic Demi" panose="020B0703020102020204" pitchFamily="34" charset="0"/>
              </a:rPr>
            </a:br>
            <a:br>
              <a:rPr lang="en-GB" sz="3975" dirty="0">
                <a:solidFill>
                  <a:schemeClr val="bg2"/>
                </a:solidFill>
                <a:latin typeface="Franklin Gothic Demi" panose="020B0703020102020204" pitchFamily="34" charset="0"/>
              </a:rPr>
            </a:br>
            <a:br>
              <a:rPr lang="en-GB" sz="2325" b="1" dirty="0">
                <a:solidFill>
                  <a:schemeClr val="bg2"/>
                </a:solidFill>
              </a:rPr>
            </a:br>
            <a:br>
              <a:rPr lang="en-GB" sz="4050" b="1" dirty="0">
                <a:solidFill>
                  <a:schemeClr val="bg2"/>
                </a:solidFill>
              </a:rPr>
            </a:br>
            <a:br>
              <a:rPr lang="en-GB" sz="4050" b="1" dirty="0">
                <a:solidFill>
                  <a:schemeClr val="bg2"/>
                </a:solidFill>
                <a:latin typeface="Franklin Gothic Demi" panose="020B0703020102020204" pitchFamily="34" charset="0"/>
              </a:rPr>
            </a:br>
            <a:r>
              <a:rPr lang="en-GB" sz="4050" b="1" dirty="0">
                <a:solidFill>
                  <a:schemeClr val="bg2"/>
                </a:solidFill>
                <a:latin typeface="Franklin Gothic Book" panose="020B0503020102020204" pitchFamily="34" charset="0"/>
              </a:rPr>
              <a:t>St Gregory of Narek (</a:t>
            </a:r>
            <a:r>
              <a:rPr lang="en-GB" sz="4050" dirty="0">
                <a:solidFill>
                  <a:schemeClr val="bg2"/>
                </a:solidFill>
                <a:latin typeface="Franklin Gothic Book" panose="020B0503020102020204" pitchFamily="34" charset="0"/>
              </a:rPr>
              <a:t>Adapted)</a:t>
            </a:r>
            <a:endParaRPr lang="en-GB" sz="3300" dirty="0">
              <a:solidFill>
                <a:schemeClr val="bg2"/>
              </a:solidFill>
              <a:latin typeface="Franklin Gothic Book" panose="020B0503020102020204" pitchFamily="34" charset="0"/>
            </a:endParaRPr>
          </a:p>
        </p:txBody>
      </p:sp>
    </p:spTree>
    <p:extLst>
      <p:ext uri="{BB962C8B-B14F-4D97-AF65-F5344CB8AC3E}">
        <p14:creationId xmlns:p14="http://schemas.microsoft.com/office/powerpoint/2010/main" val="4855501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BCF9C7-C14D-56BD-C7BF-2D8F206C8E1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B4B4565-57D4-70C3-48C4-68DF54DDC81E}"/>
              </a:ext>
            </a:extLst>
          </p:cNvPr>
          <p:cNvSpPr>
            <a:spLocks noGrp="1"/>
          </p:cNvSpPr>
          <p:nvPr>
            <p:ph type="ctrTitle"/>
          </p:nvPr>
        </p:nvSpPr>
        <p:spPr>
          <a:xfrm>
            <a:off x="256172" y="5274845"/>
            <a:ext cx="9014160" cy="1790700"/>
          </a:xfrm>
        </p:spPr>
        <p:txBody>
          <a:bodyPr>
            <a:normAutofit fontScale="90000"/>
          </a:bodyPr>
          <a:lstStyle/>
          <a:p>
            <a:pPr algn="l"/>
            <a:r>
              <a:rPr lang="en-GB" sz="3675" b="1" dirty="0">
                <a:solidFill>
                  <a:schemeClr val="bg2"/>
                </a:solidFill>
                <a:latin typeface="Calibri" panose="020F0502020204030204" pitchFamily="34" charset="0"/>
                <a:ea typeface="Calibri" panose="020F0502020204030204" pitchFamily="34" charset="0"/>
                <a:cs typeface="Calibri" panose="020F0502020204030204" pitchFamily="34" charset="0"/>
              </a:rPr>
              <a:t>Gracious Lord, God of all,</a:t>
            </a:r>
            <a:br>
              <a:rPr lang="en-GB" sz="3675" b="1" dirty="0">
                <a:solidFill>
                  <a:schemeClr val="bg2"/>
                </a:solidFill>
                <a:latin typeface="Calibri" panose="020F0502020204030204" pitchFamily="34" charset="0"/>
                <a:ea typeface="Calibri" panose="020F0502020204030204" pitchFamily="34" charset="0"/>
                <a:cs typeface="Calibri" panose="020F0502020204030204" pitchFamily="34" charset="0"/>
              </a:rPr>
            </a:br>
            <a:r>
              <a:rPr lang="en-GB" sz="3675" b="1" dirty="0">
                <a:solidFill>
                  <a:schemeClr val="bg2"/>
                </a:solidFill>
                <a:latin typeface="Calibri" panose="020F0502020204030204" pitchFamily="34" charset="0"/>
                <a:ea typeface="Calibri" panose="020F0502020204030204" pitchFamily="34" charset="0"/>
                <a:cs typeface="Calibri" panose="020F0502020204030204" pitchFamily="34" charset="0"/>
              </a:rPr>
              <a:t>Guide for the lost, Light for those in </a:t>
            </a:r>
            <a:br>
              <a:rPr lang="en-GB" sz="3675" b="1" dirty="0">
                <a:solidFill>
                  <a:schemeClr val="bg2"/>
                </a:solidFill>
                <a:latin typeface="Calibri" panose="020F0502020204030204" pitchFamily="34" charset="0"/>
                <a:ea typeface="Calibri" panose="020F0502020204030204" pitchFamily="34" charset="0"/>
                <a:cs typeface="Calibri" panose="020F0502020204030204" pitchFamily="34" charset="0"/>
              </a:rPr>
            </a:br>
            <a:r>
              <a:rPr lang="en-GB" sz="3675" b="1" dirty="0">
                <a:solidFill>
                  <a:schemeClr val="bg2"/>
                </a:solidFill>
                <a:latin typeface="Calibri" panose="020F0502020204030204" pitchFamily="34" charset="0"/>
                <a:ea typeface="Calibri" panose="020F0502020204030204" pitchFamily="34" charset="0"/>
                <a:cs typeface="Calibri" panose="020F0502020204030204" pitchFamily="34" charset="0"/>
              </a:rPr>
              <a:t>darkness. Our eyes turn to You; hear </a:t>
            </a:r>
            <a:br>
              <a:rPr lang="en-GB" sz="3675" b="1" dirty="0">
                <a:solidFill>
                  <a:schemeClr val="bg2"/>
                </a:solidFill>
                <a:latin typeface="Calibri" panose="020F0502020204030204" pitchFamily="34" charset="0"/>
                <a:ea typeface="Calibri" panose="020F0502020204030204" pitchFamily="34" charset="0"/>
                <a:cs typeface="Calibri" panose="020F0502020204030204" pitchFamily="34" charset="0"/>
              </a:rPr>
            </a:br>
            <a:r>
              <a:rPr lang="en-GB" sz="3675" b="1" dirty="0">
                <a:solidFill>
                  <a:schemeClr val="bg2"/>
                </a:solidFill>
                <a:latin typeface="Calibri" panose="020F0502020204030204" pitchFamily="34" charset="0"/>
                <a:ea typeface="Calibri" panose="020F0502020204030204" pitchFamily="34" charset="0"/>
                <a:cs typeface="Calibri" panose="020F0502020204030204" pitchFamily="34" charset="0"/>
              </a:rPr>
              <a:t>our prayers. May the sun of Your glory </a:t>
            </a:r>
            <a:br>
              <a:rPr lang="en-GB" sz="3675" b="1" dirty="0">
                <a:solidFill>
                  <a:schemeClr val="bg2"/>
                </a:solidFill>
                <a:latin typeface="Calibri" panose="020F0502020204030204" pitchFamily="34" charset="0"/>
                <a:ea typeface="Calibri" panose="020F0502020204030204" pitchFamily="34" charset="0"/>
                <a:cs typeface="Calibri" panose="020F0502020204030204" pitchFamily="34" charset="0"/>
              </a:rPr>
            </a:br>
            <a:r>
              <a:rPr lang="en-GB" sz="3675" b="1" dirty="0">
                <a:solidFill>
                  <a:schemeClr val="bg2"/>
                </a:solidFill>
                <a:latin typeface="Calibri" panose="020F0502020204030204" pitchFamily="34" charset="0"/>
                <a:ea typeface="Calibri" panose="020F0502020204030204" pitchFamily="34" charset="0"/>
                <a:cs typeface="Calibri" panose="020F0502020204030204" pitchFamily="34" charset="0"/>
              </a:rPr>
              <a:t>shine forth, giving life and light to all, </a:t>
            </a:r>
            <a:br>
              <a:rPr lang="en-GB" sz="3675" b="1" dirty="0">
                <a:solidFill>
                  <a:schemeClr val="bg2"/>
                </a:solidFill>
                <a:latin typeface="Calibri" panose="020F0502020204030204" pitchFamily="34" charset="0"/>
                <a:ea typeface="Calibri" panose="020F0502020204030204" pitchFamily="34" charset="0"/>
                <a:cs typeface="Calibri" panose="020F0502020204030204" pitchFamily="34" charset="0"/>
              </a:rPr>
            </a:br>
            <a:r>
              <a:rPr lang="en-GB" sz="3675" b="1" dirty="0">
                <a:solidFill>
                  <a:schemeClr val="bg2"/>
                </a:solidFill>
                <a:latin typeface="Calibri" panose="020F0502020204030204" pitchFamily="34" charset="0"/>
                <a:ea typeface="Calibri" panose="020F0502020204030204" pitchFamily="34" charset="0"/>
                <a:cs typeface="Calibri" panose="020F0502020204030204" pitchFamily="34" charset="0"/>
              </a:rPr>
              <a:t>from the east to the west, and from the </a:t>
            </a:r>
            <a:br>
              <a:rPr lang="en-GB" sz="3675" b="1" dirty="0">
                <a:solidFill>
                  <a:schemeClr val="bg2"/>
                </a:solidFill>
                <a:latin typeface="Calibri" panose="020F0502020204030204" pitchFamily="34" charset="0"/>
                <a:ea typeface="Calibri" panose="020F0502020204030204" pitchFamily="34" charset="0"/>
                <a:cs typeface="Calibri" panose="020F0502020204030204" pitchFamily="34" charset="0"/>
              </a:rPr>
            </a:br>
            <a:r>
              <a:rPr lang="en-GB" sz="3675" b="1" dirty="0">
                <a:solidFill>
                  <a:schemeClr val="bg2"/>
                </a:solidFill>
                <a:latin typeface="Calibri" panose="020F0502020204030204" pitchFamily="34" charset="0"/>
                <a:ea typeface="Calibri" panose="020F0502020204030204" pitchFamily="34" charset="0"/>
                <a:cs typeface="Calibri" panose="020F0502020204030204" pitchFamily="34" charset="0"/>
              </a:rPr>
              <a:t>north to the south. Let the morning rays </a:t>
            </a:r>
            <a:br>
              <a:rPr lang="en-GB" sz="3675" b="1" dirty="0">
                <a:solidFill>
                  <a:schemeClr val="bg2"/>
                </a:solidFill>
                <a:latin typeface="Calibri" panose="020F0502020204030204" pitchFamily="34" charset="0"/>
                <a:ea typeface="Calibri" panose="020F0502020204030204" pitchFamily="34" charset="0"/>
                <a:cs typeface="Calibri" panose="020F0502020204030204" pitchFamily="34" charset="0"/>
              </a:rPr>
            </a:br>
            <a:r>
              <a:rPr lang="en-GB" sz="3675" b="1" dirty="0">
                <a:solidFill>
                  <a:schemeClr val="bg2"/>
                </a:solidFill>
                <a:latin typeface="Calibri" panose="020F0502020204030204" pitchFamily="34" charset="0"/>
                <a:ea typeface="Calibri" panose="020F0502020204030204" pitchFamily="34" charset="0"/>
                <a:cs typeface="Calibri" panose="020F0502020204030204" pitchFamily="34" charset="0"/>
              </a:rPr>
              <a:t>of Your eternal spring awaken us who </a:t>
            </a:r>
            <a:br>
              <a:rPr lang="en-GB" sz="3675" b="1" dirty="0">
                <a:solidFill>
                  <a:schemeClr val="bg2"/>
                </a:solidFill>
                <a:latin typeface="Calibri" panose="020F0502020204030204" pitchFamily="34" charset="0"/>
                <a:ea typeface="Calibri" panose="020F0502020204030204" pitchFamily="34" charset="0"/>
                <a:cs typeface="Calibri" panose="020F0502020204030204" pitchFamily="34" charset="0"/>
              </a:rPr>
            </a:br>
            <a:r>
              <a:rPr lang="en-GB" sz="3675" b="1" dirty="0">
                <a:solidFill>
                  <a:schemeClr val="bg2"/>
                </a:solidFill>
                <a:latin typeface="Calibri" panose="020F0502020204030204" pitchFamily="34" charset="0"/>
                <a:ea typeface="Calibri" panose="020F0502020204030204" pitchFamily="34" charset="0"/>
                <a:cs typeface="Calibri" panose="020F0502020204030204" pitchFamily="34" charset="0"/>
              </a:rPr>
              <a:t>await Your coming.</a:t>
            </a:r>
            <a:br>
              <a:rPr lang="en-GB" sz="3675" b="1" dirty="0">
                <a:solidFill>
                  <a:schemeClr val="bg2"/>
                </a:solidFill>
                <a:latin typeface="Calibri" panose="020F0502020204030204" pitchFamily="34" charset="0"/>
                <a:ea typeface="Calibri" panose="020F0502020204030204" pitchFamily="34" charset="0"/>
                <a:cs typeface="Calibri" panose="020F0502020204030204" pitchFamily="34" charset="0"/>
              </a:rPr>
            </a:br>
            <a:br>
              <a:rPr lang="en-GB" sz="3675" b="1" dirty="0">
                <a:solidFill>
                  <a:schemeClr val="bg2"/>
                </a:solidFill>
                <a:latin typeface="Calibri" panose="020F0502020204030204" pitchFamily="34" charset="0"/>
                <a:ea typeface="Calibri" panose="020F0502020204030204" pitchFamily="34" charset="0"/>
                <a:cs typeface="Calibri" panose="020F0502020204030204" pitchFamily="34" charset="0"/>
              </a:rPr>
            </a:br>
            <a:br>
              <a:rPr lang="en-GB" sz="3675" b="1" dirty="0">
                <a:solidFill>
                  <a:schemeClr val="bg2"/>
                </a:solidFill>
                <a:latin typeface="Calibri" panose="020F0502020204030204" pitchFamily="34" charset="0"/>
                <a:ea typeface="Calibri" panose="020F0502020204030204" pitchFamily="34" charset="0"/>
                <a:cs typeface="Calibri" panose="020F0502020204030204" pitchFamily="34" charset="0"/>
              </a:rPr>
            </a:br>
            <a:br>
              <a:rPr lang="en-GB" sz="3675" b="1" dirty="0">
                <a:solidFill>
                  <a:schemeClr val="bg2"/>
                </a:solidFill>
                <a:latin typeface="Calibri" panose="020F0502020204030204" pitchFamily="34" charset="0"/>
                <a:ea typeface="Calibri" panose="020F0502020204030204" pitchFamily="34" charset="0"/>
                <a:cs typeface="Calibri" panose="020F0502020204030204" pitchFamily="34" charset="0"/>
              </a:rPr>
            </a:br>
            <a:endParaRPr lang="en-GB" sz="3675" b="1" dirty="0">
              <a:solidFill>
                <a:srgbClr val="FFFF00"/>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6188766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7D038D-A70D-B7A7-A237-40DDFE1AAD1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E6BD30C-63D4-7E23-062F-A30DF3A1CCB3}"/>
              </a:ext>
            </a:extLst>
          </p:cNvPr>
          <p:cNvSpPr>
            <a:spLocks noGrp="1"/>
          </p:cNvSpPr>
          <p:nvPr>
            <p:ph type="ctrTitle"/>
          </p:nvPr>
        </p:nvSpPr>
        <p:spPr>
          <a:xfrm>
            <a:off x="256172" y="3429000"/>
            <a:ext cx="9014160" cy="1790700"/>
          </a:xfrm>
        </p:spPr>
        <p:txBody>
          <a:bodyPr>
            <a:normAutofit fontScale="90000"/>
          </a:bodyPr>
          <a:lstStyle/>
          <a:p>
            <a:pPr algn="l"/>
            <a:r>
              <a:rPr lang="en-GB" sz="3675" b="1" dirty="0">
                <a:solidFill>
                  <a:schemeClr val="bg2"/>
                </a:solidFill>
                <a:latin typeface="Calibri" panose="020F0502020204030204" pitchFamily="34" charset="0"/>
                <a:ea typeface="Calibri" panose="020F0502020204030204" pitchFamily="34" charset="0"/>
                <a:cs typeface="Calibri" panose="020F0502020204030204" pitchFamily="34" charset="0"/>
              </a:rPr>
              <a:t>O Jesus Christ, Light from the Light, </a:t>
            </a:r>
            <a:br>
              <a:rPr lang="en-GB" sz="3675" b="1" dirty="0">
                <a:solidFill>
                  <a:schemeClr val="bg2"/>
                </a:solidFill>
                <a:latin typeface="Calibri" panose="020F0502020204030204" pitchFamily="34" charset="0"/>
                <a:ea typeface="Calibri" panose="020F0502020204030204" pitchFamily="34" charset="0"/>
                <a:cs typeface="Calibri" panose="020F0502020204030204" pitchFamily="34" charset="0"/>
              </a:rPr>
            </a:br>
            <a:r>
              <a:rPr lang="en-GB" sz="3675" b="1" dirty="0">
                <a:solidFill>
                  <a:schemeClr val="bg2"/>
                </a:solidFill>
                <a:latin typeface="Calibri" panose="020F0502020204030204" pitchFamily="34" charset="0"/>
                <a:ea typeface="Calibri" panose="020F0502020204030204" pitchFamily="34" charset="0"/>
                <a:cs typeface="Calibri" panose="020F0502020204030204" pitchFamily="34" charset="0"/>
              </a:rPr>
              <a:t>dwell within us, who have come together </a:t>
            </a:r>
            <a:br>
              <a:rPr lang="en-GB" sz="3675" b="1" dirty="0">
                <a:solidFill>
                  <a:schemeClr val="bg2"/>
                </a:solidFill>
                <a:latin typeface="Calibri" panose="020F0502020204030204" pitchFamily="34" charset="0"/>
                <a:ea typeface="Calibri" panose="020F0502020204030204" pitchFamily="34" charset="0"/>
                <a:cs typeface="Calibri" panose="020F0502020204030204" pitchFamily="34" charset="0"/>
              </a:rPr>
            </a:br>
            <a:r>
              <a:rPr lang="en-GB" sz="3675" b="1" dirty="0">
                <a:solidFill>
                  <a:schemeClr val="bg2"/>
                </a:solidFill>
                <a:latin typeface="Calibri" panose="020F0502020204030204" pitchFamily="34" charset="0"/>
                <a:ea typeface="Calibri" panose="020F0502020204030204" pitchFamily="34" charset="0"/>
                <a:cs typeface="Calibri" panose="020F0502020204030204" pitchFamily="34" charset="0"/>
              </a:rPr>
              <a:t>to worship Your holy and precious name. </a:t>
            </a:r>
            <a:br>
              <a:rPr lang="en-GB" sz="3675" b="1" dirty="0">
                <a:solidFill>
                  <a:schemeClr val="bg2"/>
                </a:solidFill>
                <a:latin typeface="Calibri" panose="020F0502020204030204" pitchFamily="34" charset="0"/>
                <a:ea typeface="Calibri" panose="020F0502020204030204" pitchFamily="34" charset="0"/>
                <a:cs typeface="Calibri" panose="020F0502020204030204" pitchFamily="34" charset="0"/>
              </a:rPr>
            </a:br>
            <a:r>
              <a:rPr lang="en-GB" sz="3675" b="1" dirty="0">
                <a:solidFill>
                  <a:schemeClr val="bg2"/>
                </a:solidFill>
                <a:latin typeface="Calibri" panose="020F0502020204030204" pitchFamily="34" charset="0"/>
                <a:ea typeface="Calibri" panose="020F0502020204030204" pitchFamily="34" charset="0"/>
                <a:cs typeface="Calibri" panose="020F0502020204030204" pitchFamily="34" charset="0"/>
              </a:rPr>
              <a:t>Let Your life-giving radiance kindle within </a:t>
            </a:r>
            <a:br>
              <a:rPr lang="en-GB" sz="3675" b="1" dirty="0">
                <a:solidFill>
                  <a:schemeClr val="bg2"/>
                </a:solidFill>
                <a:latin typeface="Calibri" panose="020F0502020204030204" pitchFamily="34" charset="0"/>
                <a:ea typeface="Calibri" panose="020F0502020204030204" pitchFamily="34" charset="0"/>
                <a:cs typeface="Calibri" panose="020F0502020204030204" pitchFamily="34" charset="0"/>
              </a:rPr>
            </a:br>
            <a:r>
              <a:rPr lang="en-GB" sz="3675" b="1" dirty="0">
                <a:solidFill>
                  <a:schemeClr val="bg2"/>
                </a:solidFill>
                <a:latin typeface="Calibri" panose="020F0502020204030204" pitchFamily="34" charset="0"/>
                <a:ea typeface="Calibri" panose="020F0502020204030204" pitchFamily="34" charset="0"/>
                <a:cs typeface="Calibri" panose="020F0502020204030204" pitchFamily="34" charset="0"/>
              </a:rPr>
              <a:t>us a deeper love for one another. May Your brilliant light stir us to ever more flourishing</a:t>
            </a:r>
            <a:br>
              <a:rPr lang="en-GB" sz="3675" b="1" dirty="0">
                <a:solidFill>
                  <a:schemeClr val="bg2"/>
                </a:solidFill>
                <a:latin typeface="Calibri" panose="020F0502020204030204" pitchFamily="34" charset="0"/>
                <a:ea typeface="Calibri" panose="020F0502020204030204" pitchFamily="34" charset="0"/>
                <a:cs typeface="Calibri" panose="020F0502020204030204" pitchFamily="34" charset="0"/>
              </a:rPr>
            </a:br>
            <a:r>
              <a:rPr lang="en-GB" sz="3675" b="1" dirty="0">
                <a:solidFill>
                  <a:schemeClr val="bg2"/>
                </a:solidFill>
                <a:latin typeface="Calibri" panose="020F0502020204030204" pitchFamily="34" charset="0"/>
                <a:ea typeface="Calibri" panose="020F0502020204030204" pitchFamily="34" charset="0"/>
                <a:cs typeface="Calibri" panose="020F0502020204030204" pitchFamily="34" charset="0"/>
              </a:rPr>
              <a:t>unity. Like diverse flowers in the garden of Your Kingdom, may Your divine brilliance cause us to bloom in harmony. </a:t>
            </a:r>
            <a:endParaRPr lang="en-GB" sz="3675" b="1" dirty="0">
              <a:solidFill>
                <a:srgbClr val="FFFF00"/>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0270730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8094EC-45C7-A5AD-59B5-69348F1D995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B7253AF-2A68-CDD5-2EEE-CE2B5926BEF1}"/>
              </a:ext>
            </a:extLst>
          </p:cNvPr>
          <p:cNvSpPr>
            <a:spLocks noGrp="1"/>
          </p:cNvSpPr>
          <p:nvPr>
            <p:ph type="ctrTitle"/>
          </p:nvPr>
        </p:nvSpPr>
        <p:spPr>
          <a:xfrm>
            <a:off x="265195" y="2089484"/>
            <a:ext cx="9014160" cy="1790700"/>
          </a:xfrm>
        </p:spPr>
        <p:txBody>
          <a:bodyPr>
            <a:normAutofit fontScale="90000"/>
          </a:bodyPr>
          <a:lstStyle/>
          <a:p>
            <a:pPr algn="l"/>
            <a:r>
              <a:rPr lang="en-GB" sz="3675" b="1" dirty="0">
                <a:solidFill>
                  <a:schemeClr val="bg2"/>
                </a:solidFill>
                <a:latin typeface="Calibri" panose="020F0502020204030204" pitchFamily="34" charset="0"/>
                <a:ea typeface="Calibri" panose="020F0502020204030204" pitchFamily="34" charset="0"/>
                <a:cs typeface="Calibri" panose="020F0502020204030204" pitchFamily="34" charset="0"/>
              </a:rPr>
              <a:t>And so, all as one, may we joyfully </a:t>
            </a:r>
            <a:br>
              <a:rPr lang="en-GB" sz="3675" b="1" dirty="0">
                <a:solidFill>
                  <a:schemeClr val="bg2"/>
                </a:solidFill>
                <a:latin typeface="Calibri" panose="020F0502020204030204" pitchFamily="34" charset="0"/>
                <a:ea typeface="Calibri" panose="020F0502020204030204" pitchFamily="34" charset="0"/>
                <a:cs typeface="Calibri" panose="020F0502020204030204" pitchFamily="34" charset="0"/>
              </a:rPr>
            </a:br>
            <a:r>
              <a:rPr lang="en-GB" sz="3675" b="1" dirty="0">
                <a:solidFill>
                  <a:schemeClr val="bg2"/>
                </a:solidFill>
                <a:latin typeface="Calibri" panose="020F0502020204030204" pitchFamily="34" charset="0"/>
                <a:ea typeface="Calibri" panose="020F0502020204030204" pitchFamily="34" charset="0"/>
                <a:cs typeface="Calibri" panose="020F0502020204030204" pitchFamily="34" charset="0"/>
              </a:rPr>
              <a:t>praise and glorify You, and the Father </a:t>
            </a:r>
            <a:br>
              <a:rPr lang="en-GB" sz="3675" b="1" dirty="0">
                <a:solidFill>
                  <a:schemeClr val="bg2"/>
                </a:solidFill>
                <a:latin typeface="Calibri" panose="020F0502020204030204" pitchFamily="34" charset="0"/>
                <a:ea typeface="Calibri" panose="020F0502020204030204" pitchFamily="34" charset="0"/>
                <a:cs typeface="Calibri" panose="020F0502020204030204" pitchFamily="34" charset="0"/>
              </a:rPr>
            </a:br>
            <a:r>
              <a:rPr lang="en-GB" sz="3675" b="1" dirty="0">
                <a:solidFill>
                  <a:schemeClr val="bg2"/>
                </a:solidFill>
                <a:latin typeface="Calibri" panose="020F0502020204030204" pitchFamily="34" charset="0"/>
                <a:ea typeface="Calibri" panose="020F0502020204030204" pitchFamily="34" charset="0"/>
                <a:cs typeface="Calibri" panose="020F0502020204030204" pitchFamily="34" charset="0"/>
              </a:rPr>
              <a:t>and the Holy Spirit, now and always </a:t>
            </a:r>
            <a:br>
              <a:rPr lang="en-GB" sz="3675" b="1" dirty="0">
                <a:solidFill>
                  <a:schemeClr val="bg2"/>
                </a:solidFill>
                <a:latin typeface="Calibri" panose="020F0502020204030204" pitchFamily="34" charset="0"/>
                <a:ea typeface="Calibri" panose="020F0502020204030204" pitchFamily="34" charset="0"/>
                <a:cs typeface="Calibri" panose="020F0502020204030204" pitchFamily="34" charset="0"/>
              </a:rPr>
            </a:br>
            <a:r>
              <a:rPr lang="en-GB" sz="3675" b="1" dirty="0">
                <a:solidFill>
                  <a:schemeClr val="bg2"/>
                </a:solidFill>
                <a:latin typeface="Calibri" panose="020F0502020204030204" pitchFamily="34" charset="0"/>
                <a:ea typeface="Calibri" panose="020F0502020204030204" pitchFamily="34" charset="0"/>
                <a:cs typeface="Calibri" panose="020F0502020204030204" pitchFamily="34" charset="0"/>
              </a:rPr>
              <a:t>and unto the ages of ages.</a:t>
            </a:r>
            <a:br>
              <a:rPr lang="en-GB" sz="3675" b="1" dirty="0">
                <a:solidFill>
                  <a:schemeClr val="bg2"/>
                </a:solidFill>
                <a:latin typeface="Calibri" panose="020F0502020204030204" pitchFamily="34" charset="0"/>
                <a:ea typeface="Calibri" panose="020F0502020204030204" pitchFamily="34" charset="0"/>
                <a:cs typeface="Calibri" panose="020F0502020204030204" pitchFamily="34" charset="0"/>
              </a:rPr>
            </a:br>
            <a:br>
              <a:rPr lang="en-GB" sz="3675" b="1" dirty="0">
                <a:solidFill>
                  <a:schemeClr val="bg2"/>
                </a:solidFill>
                <a:latin typeface="Calibri" panose="020F0502020204030204" pitchFamily="34" charset="0"/>
                <a:ea typeface="Calibri" panose="020F0502020204030204" pitchFamily="34" charset="0"/>
                <a:cs typeface="Calibri" panose="020F0502020204030204" pitchFamily="34" charset="0"/>
              </a:rPr>
            </a:br>
            <a:r>
              <a:rPr lang="en-GB" sz="3675" b="1" dirty="0">
                <a:solidFill>
                  <a:srgbClr val="FFFF00"/>
                </a:solidFill>
                <a:latin typeface="Calibri" panose="020F0502020204030204" pitchFamily="34" charset="0"/>
                <a:ea typeface="Calibri" panose="020F0502020204030204" pitchFamily="34" charset="0"/>
                <a:cs typeface="Calibri" panose="020F0502020204030204" pitchFamily="34" charset="0"/>
              </a:rPr>
              <a:t>Amen! Amen! Amen!</a:t>
            </a:r>
          </a:p>
        </p:txBody>
      </p:sp>
    </p:spTree>
    <p:extLst>
      <p:ext uri="{BB962C8B-B14F-4D97-AF65-F5344CB8AC3E}">
        <p14:creationId xmlns:p14="http://schemas.microsoft.com/office/powerpoint/2010/main" val="6892793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E6455A-175F-5770-BB95-126D9752DFC5}"/>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78CBEF8B-14DB-B1AC-9751-074215EFFC3B}"/>
              </a:ext>
            </a:extLst>
          </p:cNvPr>
          <p:cNvSpPr>
            <a:spLocks noGrp="1"/>
          </p:cNvSpPr>
          <p:nvPr>
            <p:ph type="ctrTitle"/>
          </p:nvPr>
        </p:nvSpPr>
        <p:spPr>
          <a:xfrm>
            <a:off x="1304927" y="3243262"/>
            <a:ext cx="7196138" cy="1790700"/>
          </a:xfrm>
        </p:spPr>
        <p:txBody>
          <a:bodyPr>
            <a:normAutofit fontScale="90000"/>
          </a:bodyPr>
          <a:lstStyle/>
          <a:p>
            <a:pPr algn="l"/>
            <a:r>
              <a:rPr lang="en-GB" sz="3975" b="1" dirty="0">
                <a:solidFill>
                  <a:schemeClr val="bg2"/>
                </a:solidFill>
                <a:latin typeface="Franklin Gothic Demi" panose="020B0703020102020204" pitchFamily="34" charset="0"/>
              </a:rPr>
              <a:t>Week of Prayer for Christian Unity </a:t>
            </a:r>
            <a:br>
              <a:rPr lang="en-GB" sz="5025" b="1" dirty="0">
                <a:solidFill>
                  <a:schemeClr val="bg2"/>
                </a:solidFill>
                <a:latin typeface="Franklin Gothic Demi" panose="020B0703020102020204" pitchFamily="34" charset="0"/>
              </a:rPr>
            </a:br>
            <a:br>
              <a:rPr lang="en-GB" sz="5025" b="1" dirty="0">
                <a:solidFill>
                  <a:schemeClr val="bg2"/>
                </a:solidFill>
                <a:latin typeface="Franklin Gothic Demi" panose="020B0703020102020204" pitchFamily="34" charset="0"/>
              </a:rPr>
            </a:br>
            <a:br>
              <a:rPr lang="en-GB" sz="3975" b="1" dirty="0">
                <a:solidFill>
                  <a:schemeClr val="bg2"/>
                </a:solidFill>
                <a:latin typeface="Franklin Gothic Demi" panose="020B0703020102020204" pitchFamily="34" charset="0"/>
              </a:rPr>
            </a:br>
            <a:br>
              <a:rPr lang="en-GB" sz="3975" b="1" dirty="0">
                <a:solidFill>
                  <a:schemeClr val="bg2"/>
                </a:solidFill>
              </a:rPr>
            </a:br>
            <a:r>
              <a:rPr lang="en-GB" sz="900" b="1" dirty="0">
                <a:solidFill>
                  <a:schemeClr val="bg1"/>
                </a:solidFill>
                <a:latin typeface="Franklin Gothic Book" panose="020B0503020102020204" pitchFamily="34" charset="0"/>
              </a:rPr>
              <a:t>Published by Churches Together in Britain and Ireland</a:t>
            </a:r>
            <a:br>
              <a:rPr lang="en-GB" sz="900" b="1" dirty="0">
                <a:solidFill>
                  <a:schemeClr val="bg1"/>
                </a:solidFill>
                <a:latin typeface="Franklin Gothic Book" panose="020B0503020102020204" pitchFamily="34" charset="0"/>
              </a:rPr>
            </a:br>
            <a:r>
              <a:rPr lang="en-GB" sz="900" b="1" dirty="0" err="1">
                <a:solidFill>
                  <a:schemeClr val="bg1"/>
                </a:solidFill>
                <a:latin typeface="Franklin Gothic Book" panose="020B0503020102020204" pitchFamily="34" charset="0"/>
              </a:rPr>
              <a:t>Interchurch</a:t>
            </a:r>
            <a:r>
              <a:rPr lang="en-GB" sz="900" b="1" dirty="0">
                <a:solidFill>
                  <a:schemeClr val="bg1"/>
                </a:solidFill>
                <a:latin typeface="Franklin Gothic Book" panose="020B0503020102020204" pitchFamily="34" charset="0"/>
              </a:rPr>
              <a:t> House 35 Lower Marsh London SE1 7RL</a:t>
            </a:r>
            <a:br>
              <a:rPr lang="en-GB" sz="900" b="1" dirty="0">
                <a:solidFill>
                  <a:schemeClr val="bg1"/>
                </a:solidFill>
                <a:latin typeface="Franklin Gothic Book" panose="020B0503020102020204" pitchFamily="34" charset="0"/>
              </a:rPr>
            </a:br>
            <a:r>
              <a:rPr lang="en-GB" sz="900" b="1" dirty="0">
                <a:solidFill>
                  <a:schemeClr val="bg1"/>
                </a:solidFill>
                <a:latin typeface="Franklin Gothic Book" panose="020B0503020102020204" pitchFamily="34" charset="0"/>
                <a:hlinkClick r:id="rId2">
                  <a:extLst>
                    <a:ext uri="{A12FA001-AC4F-418D-AE19-62706E023703}">
                      <ahyp:hlinkClr xmlns:ahyp="http://schemas.microsoft.com/office/drawing/2018/hyperlinkcolor" val="tx"/>
                    </a:ext>
                  </a:extLst>
                </a:hlinkClick>
              </a:rPr>
              <a:t>info@ctbi.org.uk</a:t>
            </a:r>
            <a:r>
              <a:rPr lang="en-GB" sz="900" b="1" dirty="0">
                <a:solidFill>
                  <a:schemeClr val="bg1"/>
                </a:solidFill>
                <a:latin typeface="Franklin Gothic Book" panose="020B0503020102020204" pitchFamily="34" charset="0"/>
              </a:rPr>
              <a:t>, Tel: 0203 794 2288</a:t>
            </a:r>
            <a:br>
              <a:rPr lang="en-GB" sz="900" b="1" dirty="0">
                <a:solidFill>
                  <a:schemeClr val="bg1"/>
                </a:solidFill>
                <a:latin typeface="Franklin Gothic Book" panose="020B0503020102020204" pitchFamily="34" charset="0"/>
              </a:rPr>
            </a:br>
            <a:br>
              <a:rPr lang="en-GB" sz="900" b="1" dirty="0">
                <a:solidFill>
                  <a:schemeClr val="bg1"/>
                </a:solidFill>
                <a:latin typeface="Franklin Gothic Book" panose="020B0503020102020204" pitchFamily="34" charset="0"/>
              </a:rPr>
            </a:br>
            <a:r>
              <a:rPr lang="en-GB" sz="900" b="1" dirty="0">
                <a:solidFill>
                  <a:schemeClr val="bg1"/>
                </a:solidFill>
                <a:latin typeface="Franklin Gothic Book" panose="020B0503020102020204" pitchFamily="34" charset="0"/>
              </a:rPr>
              <a:t>Registered charity no. 1113299.</a:t>
            </a:r>
            <a:br>
              <a:rPr lang="en-GB" sz="900" b="1" dirty="0">
                <a:solidFill>
                  <a:schemeClr val="bg1"/>
                </a:solidFill>
                <a:latin typeface="Franklin Gothic Book" panose="020B0503020102020204" pitchFamily="34" charset="0"/>
              </a:rPr>
            </a:br>
            <a:r>
              <a:rPr lang="en-GB" sz="900" b="1" dirty="0">
                <a:solidFill>
                  <a:schemeClr val="bg1"/>
                </a:solidFill>
                <a:latin typeface="Franklin Gothic Book" panose="020B0503020102020204" pitchFamily="34" charset="0"/>
              </a:rPr>
              <a:t>Company limited by guarantee registered no. 5661787.</a:t>
            </a:r>
            <a:br>
              <a:rPr lang="en-GB" sz="900" b="1" dirty="0">
                <a:solidFill>
                  <a:schemeClr val="bg1"/>
                </a:solidFill>
                <a:latin typeface="Franklin Gothic Book" panose="020B0503020102020204" pitchFamily="34" charset="0"/>
              </a:rPr>
            </a:br>
            <a:br>
              <a:rPr lang="en-GB" sz="900" b="1" dirty="0">
                <a:solidFill>
                  <a:schemeClr val="bg1"/>
                </a:solidFill>
                <a:latin typeface="Franklin Gothic Book" panose="020B0503020102020204" pitchFamily="34" charset="0"/>
              </a:rPr>
            </a:br>
            <a:r>
              <a:rPr lang="en-GB" sz="900" b="1" dirty="0">
                <a:solidFill>
                  <a:schemeClr val="bg1"/>
                </a:solidFill>
                <a:latin typeface="Franklin Gothic Book" panose="020B0503020102020204" pitchFamily="34" charset="0"/>
              </a:rPr>
              <a:t>'Images are copyright protected and any separate use from the Week of Prayer for Christian Unity </a:t>
            </a:r>
            <a:r>
              <a:rPr lang="en-GB" sz="900" b="1">
                <a:solidFill>
                  <a:schemeClr val="bg1"/>
                </a:solidFill>
                <a:latin typeface="Franklin Gothic Book" panose="020B0503020102020204" pitchFamily="34" charset="0"/>
              </a:rPr>
              <a:t>2026 </a:t>
            </a:r>
            <a:br>
              <a:rPr lang="en-GB" sz="900" b="1">
                <a:solidFill>
                  <a:schemeClr val="bg1"/>
                </a:solidFill>
                <a:latin typeface="Franklin Gothic Book" panose="020B0503020102020204" pitchFamily="34" charset="0"/>
              </a:rPr>
            </a:br>
            <a:r>
              <a:rPr lang="en-GB" sz="900" b="1">
                <a:solidFill>
                  <a:schemeClr val="bg1"/>
                </a:solidFill>
                <a:latin typeface="Franklin Gothic Book" panose="020B0503020102020204" pitchFamily="34" charset="0"/>
              </a:rPr>
              <a:t>would </a:t>
            </a:r>
            <a:r>
              <a:rPr lang="en-GB" sz="900" b="1" dirty="0">
                <a:solidFill>
                  <a:schemeClr val="bg1"/>
                </a:solidFill>
                <a:latin typeface="Franklin Gothic Book" panose="020B0503020102020204" pitchFamily="34" charset="0"/>
              </a:rPr>
              <a:t>be prohibited without a license from the rightsholder'. </a:t>
            </a:r>
          </a:p>
        </p:txBody>
      </p:sp>
      <p:sp>
        <p:nvSpPr>
          <p:cNvPr id="7" name="TextBox 6">
            <a:extLst>
              <a:ext uri="{FF2B5EF4-FFF2-40B4-BE49-F238E27FC236}">
                <a16:creationId xmlns:a16="http://schemas.microsoft.com/office/drawing/2014/main" id="{5D2C9EDA-54C7-DA42-2355-1D1E9E8F54DA}"/>
              </a:ext>
            </a:extLst>
          </p:cNvPr>
          <p:cNvSpPr txBox="1"/>
          <p:nvPr/>
        </p:nvSpPr>
        <p:spPr>
          <a:xfrm rot="16200000">
            <a:off x="-1117427" y="2400724"/>
            <a:ext cx="3615979" cy="1685077"/>
          </a:xfrm>
          <a:prstGeom prst="rect">
            <a:avLst/>
          </a:prstGeom>
          <a:noFill/>
        </p:spPr>
        <p:txBody>
          <a:bodyPr wrap="square" rtlCol="0">
            <a:spAutoFit/>
          </a:bodyPr>
          <a:lstStyle/>
          <a:p>
            <a:r>
              <a:rPr lang="en-GB" sz="10350" b="1" dirty="0">
                <a:solidFill>
                  <a:schemeClr val="bg2"/>
                </a:solidFill>
                <a:latin typeface="Franklin Gothic Book" panose="020B0503020102020204" pitchFamily="34" charset="0"/>
              </a:rPr>
              <a:t>2026</a:t>
            </a:r>
          </a:p>
        </p:txBody>
      </p:sp>
    </p:spTree>
    <p:extLst>
      <p:ext uri="{BB962C8B-B14F-4D97-AF65-F5344CB8AC3E}">
        <p14:creationId xmlns:p14="http://schemas.microsoft.com/office/powerpoint/2010/main" val="35793874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1797E0-4E27-FC28-F019-4C20B3A46E27}"/>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EEDDDA78-E774-B82D-6497-1CC30ADF7B8B}"/>
              </a:ext>
            </a:extLst>
          </p:cNvPr>
          <p:cNvSpPr>
            <a:spLocks noGrp="1"/>
          </p:cNvSpPr>
          <p:nvPr>
            <p:ph type="ctrTitle"/>
          </p:nvPr>
        </p:nvSpPr>
        <p:spPr>
          <a:xfrm>
            <a:off x="449429" y="3171072"/>
            <a:ext cx="7248525" cy="1790700"/>
          </a:xfrm>
        </p:spPr>
        <p:txBody>
          <a:bodyPr>
            <a:normAutofit fontScale="90000"/>
          </a:bodyPr>
          <a:lstStyle/>
          <a:p>
            <a:pPr algn="l"/>
            <a:r>
              <a:rPr lang="en-GB" sz="6000" dirty="0">
                <a:solidFill>
                  <a:schemeClr val="bg2"/>
                </a:solidFill>
                <a:latin typeface="Franklin Gothic Demi" panose="020B0703020102020204" pitchFamily="34" charset="0"/>
              </a:rPr>
              <a:t>Hymn</a:t>
            </a:r>
            <a:br>
              <a:rPr lang="en-GB" sz="3975" b="1" dirty="0">
                <a:solidFill>
                  <a:schemeClr val="bg2"/>
                </a:solidFill>
                <a:latin typeface="Franklin Gothic Demi" panose="020B0703020102020204" pitchFamily="34" charset="0"/>
              </a:rPr>
            </a:br>
            <a:br>
              <a:rPr lang="en-GB" sz="3975" b="1" dirty="0">
                <a:solidFill>
                  <a:schemeClr val="bg2"/>
                </a:solidFill>
              </a:rPr>
            </a:br>
            <a:br>
              <a:rPr lang="en-GB" sz="2700" b="1" dirty="0">
                <a:solidFill>
                  <a:schemeClr val="bg2"/>
                </a:solidFill>
              </a:rPr>
            </a:br>
            <a:br>
              <a:rPr lang="en-GB" sz="2325" b="1" dirty="0">
                <a:solidFill>
                  <a:schemeClr val="bg2"/>
                </a:solidFill>
              </a:rPr>
            </a:br>
            <a:br>
              <a:rPr lang="en-GB" sz="4050" b="1" dirty="0">
                <a:solidFill>
                  <a:schemeClr val="bg2"/>
                </a:solidFill>
              </a:rPr>
            </a:br>
            <a:br>
              <a:rPr lang="en-GB" sz="4050" b="1" dirty="0">
                <a:solidFill>
                  <a:schemeClr val="bg2"/>
                </a:solidFill>
                <a:latin typeface="Franklin Gothic Demi" panose="020B0703020102020204" pitchFamily="34" charset="0"/>
              </a:rPr>
            </a:br>
            <a:endParaRPr lang="en-GB" sz="3300" b="1" dirty="0">
              <a:solidFill>
                <a:schemeClr val="bg2"/>
              </a:solidFill>
              <a:latin typeface="Franklin Gothic Demi" panose="020B0703020102020204" pitchFamily="34" charset="0"/>
            </a:endParaRPr>
          </a:p>
        </p:txBody>
      </p:sp>
    </p:spTree>
    <p:extLst>
      <p:ext uri="{BB962C8B-B14F-4D97-AF65-F5344CB8AC3E}">
        <p14:creationId xmlns:p14="http://schemas.microsoft.com/office/powerpoint/2010/main" val="37845354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EC3A44-FF98-BAE6-34E0-E3CA79B1912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1D918F3-3B15-C3C8-1316-3BC1551EFD8D}"/>
              </a:ext>
            </a:extLst>
          </p:cNvPr>
          <p:cNvSpPr>
            <a:spLocks noGrp="1"/>
          </p:cNvSpPr>
          <p:nvPr>
            <p:ph type="ctrTitle"/>
          </p:nvPr>
        </p:nvSpPr>
        <p:spPr>
          <a:xfrm>
            <a:off x="373481" y="1019676"/>
            <a:ext cx="6858000" cy="1790700"/>
          </a:xfrm>
        </p:spPr>
        <p:txBody>
          <a:bodyPr>
            <a:normAutofit/>
          </a:bodyPr>
          <a:lstStyle/>
          <a:p>
            <a:pPr algn="l"/>
            <a:r>
              <a:rPr lang="en-GB" sz="3675" b="1" dirty="0">
                <a:solidFill>
                  <a:srgbClr val="FFFF00"/>
                </a:solidFill>
                <a:latin typeface="Calibri" panose="020F0502020204030204" pitchFamily="34" charset="0"/>
                <a:ea typeface="Calibri" panose="020F0502020204030204" pitchFamily="34" charset="0"/>
                <a:cs typeface="Calibri" panose="020F0502020204030204" pitchFamily="34" charset="0"/>
              </a:rPr>
              <a:t>The Words of the hymn are inserted instead of this text.</a:t>
            </a:r>
            <a:endParaRPr lang="en-GB" b="1" dirty="0">
              <a:solidFill>
                <a:srgbClr val="FFFF00"/>
              </a:solidFill>
            </a:endParaRPr>
          </a:p>
        </p:txBody>
      </p:sp>
    </p:spTree>
    <p:extLst>
      <p:ext uri="{BB962C8B-B14F-4D97-AF65-F5344CB8AC3E}">
        <p14:creationId xmlns:p14="http://schemas.microsoft.com/office/powerpoint/2010/main" val="34251667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A12F4E-F789-DB76-97D6-31D76CC16611}"/>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C0586723-BF69-4B86-C183-19EF4D84BC6C}"/>
              </a:ext>
            </a:extLst>
          </p:cNvPr>
          <p:cNvSpPr>
            <a:spLocks noGrp="1"/>
          </p:cNvSpPr>
          <p:nvPr>
            <p:ph type="ctrTitle"/>
          </p:nvPr>
        </p:nvSpPr>
        <p:spPr>
          <a:xfrm>
            <a:off x="449429" y="3171072"/>
            <a:ext cx="7248525" cy="1790700"/>
          </a:xfrm>
        </p:spPr>
        <p:txBody>
          <a:bodyPr>
            <a:normAutofit fontScale="90000"/>
          </a:bodyPr>
          <a:lstStyle/>
          <a:p>
            <a:pPr algn="l"/>
            <a:r>
              <a:rPr lang="en-GB" sz="6000" dirty="0">
                <a:solidFill>
                  <a:schemeClr val="bg2"/>
                </a:solidFill>
                <a:latin typeface="Franklin Gothic Demi" panose="020B0703020102020204" pitchFamily="34" charset="0"/>
              </a:rPr>
              <a:t>Opening Prayer</a:t>
            </a:r>
            <a:br>
              <a:rPr lang="en-GB" sz="3975" b="1" dirty="0">
                <a:solidFill>
                  <a:schemeClr val="bg2"/>
                </a:solidFill>
                <a:latin typeface="Franklin Gothic Demi" panose="020B0703020102020204" pitchFamily="34" charset="0"/>
              </a:rPr>
            </a:br>
            <a:br>
              <a:rPr lang="en-GB" sz="3975" b="1" dirty="0">
                <a:solidFill>
                  <a:schemeClr val="bg2"/>
                </a:solidFill>
              </a:rPr>
            </a:br>
            <a:br>
              <a:rPr lang="en-GB" sz="2700" b="1" dirty="0">
                <a:solidFill>
                  <a:schemeClr val="bg2"/>
                </a:solidFill>
              </a:rPr>
            </a:br>
            <a:br>
              <a:rPr lang="en-GB" sz="2325" b="1" dirty="0">
                <a:solidFill>
                  <a:schemeClr val="bg2"/>
                </a:solidFill>
              </a:rPr>
            </a:br>
            <a:br>
              <a:rPr lang="en-GB" sz="4050" b="1" dirty="0">
                <a:solidFill>
                  <a:schemeClr val="bg2"/>
                </a:solidFill>
              </a:rPr>
            </a:br>
            <a:br>
              <a:rPr lang="en-GB" sz="4050" b="1" dirty="0">
                <a:solidFill>
                  <a:schemeClr val="bg2"/>
                </a:solidFill>
                <a:latin typeface="Franklin Gothic Demi" panose="020B0703020102020204" pitchFamily="34" charset="0"/>
              </a:rPr>
            </a:br>
            <a:endParaRPr lang="en-GB" sz="3300" b="1" dirty="0">
              <a:solidFill>
                <a:schemeClr val="bg2"/>
              </a:solidFill>
              <a:latin typeface="Franklin Gothic Demi" panose="020B0703020102020204" pitchFamily="34" charset="0"/>
            </a:endParaRPr>
          </a:p>
        </p:txBody>
      </p:sp>
    </p:spTree>
    <p:extLst>
      <p:ext uri="{BB962C8B-B14F-4D97-AF65-F5344CB8AC3E}">
        <p14:creationId xmlns:p14="http://schemas.microsoft.com/office/powerpoint/2010/main" val="28248842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DDFD81-CC48-9FDA-30AA-D996246B450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8917CAC-6ADD-41E5-8D37-FF4383A0DF71}"/>
              </a:ext>
            </a:extLst>
          </p:cNvPr>
          <p:cNvSpPr>
            <a:spLocks noGrp="1"/>
          </p:cNvSpPr>
          <p:nvPr>
            <p:ph type="ctrTitle"/>
          </p:nvPr>
        </p:nvSpPr>
        <p:spPr>
          <a:xfrm>
            <a:off x="247149" y="4291264"/>
            <a:ext cx="8108783" cy="1790700"/>
          </a:xfrm>
        </p:spPr>
        <p:txBody>
          <a:bodyPr>
            <a:normAutofit fontScale="90000"/>
          </a:bodyPr>
          <a:lstStyle/>
          <a:p>
            <a:pPr algn="l"/>
            <a:r>
              <a:rPr lang="en-GB" sz="3675" b="1" dirty="0">
                <a:solidFill>
                  <a:schemeClr val="bg2"/>
                </a:solidFill>
                <a:latin typeface="Calibri" panose="020F0502020204030204" pitchFamily="34" charset="0"/>
                <a:ea typeface="Calibri" panose="020F0502020204030204" pitchFamily="34" charset="0"/>
                <a:cs typeface="Calibri" panose="020F0502020204030204" pitchFamily="34" charset="0"/>
              </a:rPr>
              <a:t>From sunrise in the east to sunset in the west, by all people and in every place, may the holiness of the Lord be proclaimed.</a:t>
            </a:r>
            <a:br>
              <a:rPr lang="en-GB" sz="3675" b="1" dirty="0">
                <a:solidFill>
                  <a:schemeClr val="bg2"/>
                </a:solidFill>
                <a:latin typeface="Calibri" panose="020F0502020204030204" pitchFamily="34" charset="0"/>
                <a:ea typeface="Calibri" panose="020F0502020204030204" pitchFamily="34" charset="0"/>
                <a:cs typeface="Calibri" panose="020F0502020204030204" pitchFamily="34" charset="0"/>
              </a:rPr>
            </a:br>
            <a:br>
              <a:rPr lang="en-GB" sz="3675" b="1" dirty="0">
                <a:solidFill>
                  <a:schemeClr val="bg2"/>
                </a:solidFill>
                <a:latin typeface="Calibri" panose="020F0502020204030204" pitchFamily="34" charset="0"/>
                <a:ea typeface="Calibri" panose="020F0502020204030204" pitchFamily="34" charset="0"/>
                <a:cs typeface="Calibri" panose="020F0502020204030204" pitchFamily="34" charset="0"/>
              </a:rPr>
            </a:br>
            <a:r>
              <a:rPr lang="en-GB" sz="3675" b="1" dirty="0">
                <a:solidFill>
                  <a:schemeClr val="bg2"/>
                </a:solidFill>
                <a:latin typeface="Calibri" panose="020F0502020204030204" pitchFamily="34" charset="0"/>
                <a:ea typeface="Calibri" panose="020F0502020204030204" pitchFamily="34" charset="0"/>
                <a:cs typeface="Calibri" panose="020F0502020204030204" pitchFamily="34" charset="0"/>
              </a:rPr>
              <a:t>May that holiness come as light in our midst, guiding our way along pathways of grace.</a:t>
            </a:r>
            <a:br>
              <a:rPr lang="en-GB" sz="3675" b="1" dirty="0">
                <a:solidFill>
                  <a:schemeClr val="bg2"/>
                </a:solidFill>
                <a:latin typeface="Calibri" panose="020F0502020204030204" pitchFamily="34" charset="0"/>
                <a:ea typeface="Calibri" panose="020F0502020204030204" pitchFamily="34" charset="0"/>
                <a:cs typeface="Calibri" panose="020F0502020204030204" pitchFamily="34" charset="0"/>
              </a:rPr>
            </a:br>
            <a:br>
              <a:rPr lang="en-GB" sz="3675" b="1" dirty="0">
                <a:solidFill>
                  <a:schemeClr val="bg2"/>
                </a:solidFill>
                <a:latin typeface="Calibri" panose="020F0502020204030204" pitchFamily="34" charset="0"/>
                <a:ea typeface="Calibri" panose="020F0502020204030204" pitchFamily="34" charset="0"/>
                <a:cs typeface="Calibri" panose="020F0502020204030204" pitchFamily="34" charset="0"/>
              </a:rPr>
            </a:br>
            <a:r>
              <a:rPr lang="en-GB" sz="3675" b="1" dirty="0">
                <a:solidFill>
                  <a:schemeClr val="bg2"/>
                </a:solidFill>
                <a:latin typeface="Calibri" panose="020F0502020204030204" pitchFamily="34" charset="0"/>
                <a:ea typeface="Calibri" panose="020F0502020204030204" pitchFamily="34" charset="0"/>
                <a:cs typeface="Calibri" panose="020F0502020204030204" pitchFamily="34" charset="0"/>
              </a:rPr>
              <a:t>Walking with the angels of peace,</a:t>
            </a:r>
            <a:br>
              <a:rPr lang="en-GB" sz="3675" b="1" dirty="0">
                <a:solidFill>
                  <a:schemeClr val="bg2"/>
                </a:solidFill>
                <a:latin typeface="Calibri" panose="020F0502020204030204" pitchFamily="34" charset="0"/>
                <a:ea typeface="Calibri" panose="020F0502020204030204" pitchFamily="34" charset="0"/>
                <a:cs typeface="Calibri" panose="020F0502020204030204" pitchFamily="34" charset="0"/>
              </a:rPr>
            </a:br>
            <a:r>
              <a:rPr lang="en-GB" sz="3675" b="1" dirty="0">
                <a:solidFill>
                  <a:schemeClr val="bg2"/>
                </a:solidFill>
                <a:latin typeface="Calibri" panose="020F0502020204030204" pitchFamily="34" charset="0"/>
                <a:ea typeface="Calibri" panose="020F0502020204030204" pitchFamily="34" charset="0"/>
                <a:cs typeface="Calibri" panose="020F0502020204030204" pitchFamily="34" charset="0"/>
              </a:rPr>
              <a:t>may we be led away from temptation and sin.</a:t>
            </a:r>
            <a:br>
              <a:rPr lang="en-GB" sz="3675" b="1" dirty="0">
                <a:solidFill>
                  <a:schemeClr val="bg2"/>
                </a:solidFill>
                <a:latin typeface="Calibri" panose="020F0502020204030204" pitchFamily="34" charset="0"/>
                <a:ea typeface="Calibri" panose="020F0502020204030204" pitchFamily="34" charset="0"/>
                <a:cs typeface="Calibri" panose="020F0502020204030204" pitchFamily="34" charset="0"/>
              </a:rPr>
            </a:br>
            <a:br>
              <a:rPr lang="en-GB" sz="3675" b="1" dirty="0">
                <a:solidFill>
                  <a:schemeClr val="bg2"/>
                </a:solidFill>
                <a:latin typeface="Calibri" panose="020F0502020204030204" pitchFamily="34" charset="0"/>
                <a:ea typeface="Calibri" panose="020F0502020204030204" pitchFamily="34" charset="0"/>
                <a:cs typeface="Calibri" panose="020F0502020204030204" pitchFamily="34" charset="0"/>
              </a:rPr>
            </a:br>
            <a:endParaRPr lang="en-GB" sz="3675" b="1" dirty="0">
              <a:solidFill>
                <a:schemeClr val="bg2"/>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6367285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Office Theme</Template>
  <TotalTime>190</TotalTime>
  <Words>2594</Words>
  <Application>Microsoft Office PowerPoint</Application>
  <PresentationFormat>On-screen Show (4:3)</PresentationFormat>
  <Paragraphs>70</Paragraphs>
  <Slides>56</Slides>
  <Notes>12</Notes>
  <HiddenSlides>0</HiddenSlides>
  <MMClips>1</MMClips>
  <ScaleCrop>false</ScaleCrop>
  <HeadingPairs>
    <vt:vector size="4" baseType="variant">
      <vt:variant>
        <vt:lpstr>Theme</vt:lpstr>
      </vt:variant>
      <vt:variant>
        <vt:i4>1</vt:i4>
      </vt:variant>
      <vt:variant>
        <vt:lpstr>Slide Titles</vt:lpstr>
      </vt:variant>
      <vt:variant>
        <vt:i4>56</vt:i4>
      </vt:variant>
    </vt:vector>
  </HeadingPairs>
  <TitlesOfParts>
    <vt:vector size="57" baseType="lpstr">
      <vt:lpstr>Office Theme</vt:lpstr>
      <vt:lpstr>Week of Prayer for Christian Unity       One Body One Spirit</vt:lpstr>
      <vt:lpstr>Introductory Greeting     His Grace Bishop Hovakim Manukyan</vt:lpstr>
      <vt:lpstr>      </vt:lpstr>
      <vt:lpstr>Call to Worship      </vt:lpstr>
      <vt:lpstr>May the name of the Lord be blessed forever, whose name is before the sun. All the nations of the earth will be blessed and all generations will extol the Lord. Blessed is the Lord God of Israel, the only worker of wondrous deeds, the holy name of His glory is forever blessed. The whole world will be filled with His glory.  Amen! Amen!</vt:lpstr>
      <vt:lpstr>Hymn      </vt:lpstr>
      <vt:lpstr>The Words of the hymn are inserted instead of this text.</vt:lpstr>
      <vt:lpstr>Opening Prayer      </vt:lpstr>
      <vt:lpstr>From sunrise in the east to sunset in the west, by all people and in every place, may the holiness of the Lord be proclaimed.  May that holiness come as light in our midst, guiding our way along pathways of grace.  Walking with the angels of peace, may we be led away from temptation and sin.  </vt:lpstr>
      <vt:lpstr>  Hearing words of mercy, may we know ourselves forgiven, loved and free.  Knowing the power of the resurrection may  we find raised into that same light.  Gathered into the community of God’s faithful people, may we come together in peace.</vt:lpstr>
      <vt:lpstr>  Peace be with you And with your Spirit     A sign of peace is shared throughout the congregation</vt:lpstr>
      <vt:lpstr>Old Testament Reading     Isaiah 58. 6 - 11</vt:lpstr>
      <vt:lpstr>  Is not this the fast that I choose: to loose  the bonds of injustice, to undo the thongs  of the yoke, to let the oppressed go free,  and to break every yoke? Is it not to share your bread with the hungry, and bring the homeless poor into your house; when you  see the naked, to cover them, and not to  hide yourself from your own kin? </vt:lpstr>
      <vt:lpstr>Then your light shall break forth like the dawn, and your healing shall spring up quickly; your vindicator shall go before you, the glory of the LORD shall be your rearguard. Then you shall call, and the LORD will answer; you shall cry for help, and he will say, Here I am. If you remove the yoke from among you, the pointing of the finger, the speaking of evil,   </vt:lpstr>
      <vt:lpstr>if you offer your food to the hungry and  satisfy the needs of the afflicted, then your light shall rise in the darkness and your gloom be like the noonday. The LORD will guide you continually, and satisfy your needs in parched places,  and make your bones strong; and you shall be like a watered garden, like a spring of water, whose waters never fail. </vt:lpstr>
      <vt:lpstr>Hymn      </vt:lpstr>
      <vt:lpstr>The Words of the hymn are inserted instead of this text.</vt:lpstr>
      <vt:lpstr>New Testament Reading     Ephesians 4. 1 -13</vt:lpstr>
      <vt:lpstr>I, therefore, the prisoner in the Lord,  beg you to lead a life worthy of the calling to which you have been called, with all humility and gentleness, with patience, bearing with one another in love, making every effort to maintain the unity of the Spirit in the bond of peace. </vt:lpstr>
      <vt:lpstr>There is one body and one Spirit, just as  you were called to the one hope of your  calling, one Lord, one faith, one baptism,  one God and Father of all, who is above all  and through all and in all. But each of us was given grace according to the measure of Christ’s gift.   </vt:lpstr>
      <vt:lpstr>Therefore it is said, ‘When he ascended  on high he made captivity itself a captive;  he gave gifts to his people.’ (When it says, ‘He ascended,’ what does it mean but that he had also descended into the lower parts of the earth? He who descended is the same one who ascended far above all the heavens, so that he might fill all things.)  </vt:lpstr>
      <vt:lpstr>The gifts he gave were that some would  be apostles, some prophets, some  evangelists, some pastors and teachers,  to equip the saints for the work of ministry,  for building up the body of Christ, until all  of us come to the unity of the faith and of the knowledge of the Son of God, to maturity,  to the measure of the full stature of Christ.  </vt:lpstr>
      <vt:lpstr>Gospel Reading  Peace to all. And with your spirit.  Let us be attentive to the holy Gospel of Jesus Christ according to John chapter 12 and verses 31 to 36.  Glory to You, Lord our God. </vt:lpstr>
      <vt:lpstr>  [Jesus said to the crowd:] ‘Now is the judgement of this world; now the ruler of  this world will be driven out. And I, when I am lifted up from the earth, will draw all people to myself.’ He said this to indicate the kind of death he was to die. The crowd answered him, ‘We have heard from the law that the Messiah remains for ever. How can you say that the Son of Man must be lifted up? </vt:lpstr>
      <vt:lpstr>Who is this Son of Man?’ Jesus said to  them, ‘The light is with you for a little  longer. Walk while you have the light, so  that the darkness may not overtake you.  If you walk in the darkness, you do not know where you are going. While you have the  light, believe in the light, so that you  may become children of light.  Glory to you, our Lord Jesus Christ.</vt:lpstr>
      <vt:lpstr>The Sermon     One Body, One Spirit</vt:lpstr>
      <vt:lpstr>Responsorial Psalm     Psalm 97 (Adapted)</vt:lpstr>
      <vt:lpstr>The LORD is king! Let the earth rejoice; let the many coastlands be glad! Clouds and thick darkness are all around him; righteousness and justice are the  foundation of his throne.  Our eyes turn to You, O God.  In Your mercy, hear our prayers.</vt:lpstr>
      <vt:lpstr>His lightnings light up the world; the earth sees and trembles. The heavens proclaim his righteousness, and all the peoples behold his glory.  Our eyes turn to You, O God.  In Your mercy, hear our prayers.</vt:lpstr>
      <vt:lpstr>Zion hears and is glad, and the towns of Judah rejoice, because of your judgements, O God. For you, LORD, are most high over all  the earth; you are exalted far above all gods.  Our eyes turn to You, O God.  In Your mercy, hear our prayers.</vt:lpstr>
      <vt:lpstr>Light dawns for the righteous and joy for the upright in heart. Rejoice in the LORD, O you righteous, and give thanks to his holy name!  Glory to the Father, and to the Son and  to the Holy Spirit, now and always  and unto the ages of ages.  Amen. </vt:lpstr>
      <vt:lpstr>Hymn      </vt:lpstr>
      <vt:lpstr>The Words of the hymn are inserted instead of this text.</vt:lpstr>
      <vt:lpstr>The Nicene Creed     </vt:lpstr>
      <vt:lpstr>Bathed in the light of the Wisdom of  Christ, together, let us confess our  common faith.  We believe in one God, the Father, the  Almighty, maker of heaven and earth, of all  that is, seen and unseen. We believe in one Lord, Christ, the only Son of God, eternally begotten of the Father, Light from Light,  </vt:lpstr>
      <vt:lpstr>true God from true God, begotten, not  made; of one Being with the Father.  Through him all things were made. For us all, and for our salvation he came down from heaven; and was incarnate of the Holy Spirit and the virgin Mary, and was made human. For our sake he was crucified under Pontius Pilate; he suffered and was buried. </vt:lpstr>
      <vt:lpstr>On the third day he rose from the dead inaccordance with the scriptures.  He ascended to heaven and is seated a the right hand of the Father. He will come  again in glory to judge the living and the  dead and his kingdom will have no end. We believe in the Holy Spirit, the Lord, the giver  of life, who proceeds from the Father. </vt:lpstr>
      <vt:lpstr>Who, with the Father and the Son, is worshipped and glorified, who has spoken  through the Prophets. We believe in one,  holy, catholic and apostolic Church.  We confess one baptism for the forgiveness of sins. We look forward to the resurrection of  the dead, and to life in the age to come.  Amen. </vt:lpstr>
      <vt:lpstr>Prayers of Intercession     </vt:lpstr>
      <vt:lpstr>We come now to offer our prayers for  our world, especially commending the  Armenian people and the displaced  Armenian people of the Artsakh region  under Azerbaijan control.   In peace, let us beseech the Lord.    </vt:lpstr>
      <vt:lpstr>Gracious and almighty Lord Jesus Christ,  Son of God, You are the true Light,  who has cast out the darkness of sin and shone into our hearts the joy  and hope of Your eternal Kingdom.   Lord, have mercy.  </vt:lpstr>
      <vt:lpstr>Loving Lord, accept the prayers of all  Your faithful people throughout the world, who call out to You with one mind, one voice  and one heart. Through Your beloved disciple John, You promised that if we walk in Your light, then we will have communion with one another, and Your precious blood will cleanse us of all sin. Bring us that blessed communion, O Saviour!  Lord, have mercy.  </vt:lpstr>
      <vt:lpstr>Grant us peace, O Loving Lord, and remove the  scourge of violence from the face of the earth.  Change the hearts of all who make war.  Touch the wounds of all who are afflicted by  conflict. Comfort all prisoners of war and speedily  bring them home. Let the light of Your love shine in  all the dark places of our world, and hasten the day when all peoples may dwell in peace with justice.  Lord, have mercy.  </vt:lpstr>
      <vt:lpstr>O Refuge and Shelter, Lord Jesus Christ,  look with compassion on refugees  throughout the world, who suffer the  agony of displacement and the loss of their  homes. Move us to manifest our communion  with You, with them and with each other  through gestures of hospitality and loving help.  Lord, have mercy.    </vt:lpstr>
      <vt:lpstr> O Christ, our Saviour, we pray for the  people of Armenia and Artsakh, and  their kindred throughout the world,  who long ago turned to Your light through  the preaching of the Apostle Thaddeus  and the miraculous witness of St Gregory  the Illuminator.  Lord, have mercy.   </vt:lpstr>
      <vt:lpstr> Shine the light of Your righteousness  and wisdom on all Your creatures. Make  us children of light and children of the day,  so that we may always live our lives reverently, and become for all the world worthy  lampstands for Your life-giving light.   Lord, have mercy.   </vt:lpstr>
      <vt:lpstr>For You are our Saviour, and to  You be glory, dominion and honour, now and always and unto the ages of ages.   Amen.    </vt:lpstr>
      <vt:lpstr>The Lord’s Prayer     </vt:lpstr>
      <vt:lpstr>Blessed is our Lord Jesus Christ.   Amen.  Our Father…    </vt:lpstr>
      <vt:lpstr>Hymn      </vt:lpstr>
      <vt:lpstr>The Words of the hymn are inserted instead of this text.</vt:lpstr>
      <vt:lpstr>Final Prayer     St Gregory of Narek (Adapted)</vt:lpstr>
      <vt:lpstr>Gracious Lord, God of all, Guide for the lost, Light for those in  darkness. Our eyes turn to You; hear  our prayers. May the sun of Your glory  shine forth, giving life and light to all,  from the east to the west, and from the  north to the south. Let the morning rays  of Your eternal spring awaken us who  await Your coming.    </vt:lpstr>
      <vt:lpstr>O Jesus Christ, Light from the Light,  dwell within us, who have come together  to worship Your holy and precious name.  Let Your life-giving radiance kindle within  us a deeper love for one another. May Your brilliant light stir us to ever more flourishing unity. Like diverse flowers in the garden of Your Kingdom, may Your divine brilliance cause us to bloom in harmony. </vt:lpstr>
      <vt:lpstr>And so, all as one, may we joyfully  praise and glorify You, and the Father  and the Holy Spirit, now and always  and unto the ages of ages.  Amen! Amen! Amen!</vt:lpstr>
      <vt:lpstr>Week of Prayer for Christian Unity     Published by Churches Together in Britain and Ireland Interchurch House 35 Lower Marsh London SE1 7RL info@ctbi.org.uk, Tel: 0203 794 2288  Registered charity no. 1113299. Company limited by guarantee registered no. 5661787.  'Images are copyright protected and any separate use from the Week of Prayer for Christian Unity 2026  would be prohibited without a license from the rightsholder'.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Adrian Burdon</dc:creator>
  <cp:lastModifiedBy>Adrian Burdon</cp:lastModifiedBy>
  <cp:revision>5</cp:revision>
  <dcterms:created xsi:type="dcterms:W3CDTF">2025-07-29T13:14:01Z</dcterms:created>
  <dcterms:modified xsi:type="dcterms:W3CDTF">2025-10-07T10:41:43Z</dcterms:modified>
</cp:coreProperties>
</file>